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77" r:id="rId12"/>
    <p:sldId id="278" r:id="rId13"/>
    <p:sldId id="280" r:id="rId14"/>
    <p:sldId id="28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81" r:id="rId23"/>
    <p:sldId id="259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E50"/>
    <a:srgbClr val="2E2723"/>
    <a:srgbClr val="D1D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58" y="92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Petry-Johnson" userId="9311b3db184b81f9" providerId="LiveId" clId="{E339180A-8434-4273-89C2-30D5E4ED6264}"/>
    <pc:docChg chg="undo custSel addSld delSld modSld">
      <pc:chgData name="Seth Petry-Johnson" userId="9311b3db184b81f9" providerId="LiveId" clId="{E339180A-8434-4273-89C2-30D5E4ED6264}" dt="2022-12-11T19:41:28.623" v="3218" actId="1038"/>
      <pc:docMkLst>
        <pc:docMk/>
      </pc:docMkLst>
      <pc:sldChg chg="addSp delSp modSp mod">
        <pc:chgData name="Seth Petry-Johnson" userId="9311b3db184b81f9" providerId="LiveId" clId="{E339180A-8434-4273-89C2-30D5E4ED6264}" dt="2022-12-11T15:54:55.639" v="954" actId="14826"/>
        <pc:sldMkLst>
          <pc:docMk/>
          <pc:sldMk cId="2075525433" sldId="256"/>
        </pc:sldMkLst>
        <pc:spChg chg="add mod ord">
          <ac:chgData name="Seth Petry-Johnson" userId="9311b3db184b81f9" providerId="LiveId" clId="{E339180A-8434-4273-89C2-30D5E4ED6264}" dt="2022-12-11T15:38:15.012" v="483" actId="1035"/>
          <ac:spMkLst>
            <pc:docMk/>
            <pc:sldMk cId="2075525433" sldId="256"/>
            <ac:spMk id="2" creationId="{C741D839-79F8-211E-7ECC-6F3613D01928}"/>
          </ac:spMkLst>
        </pc:spChg>
        <pc:spChg chg="mod">
          <ac:chgData name="Seth Petry-Johnson" userId="9311b3db184b81f9" providerId="LiveId" clId="{E339180A-8434-4273-89C2-30D5E4ED6264}" dt="2022-12-11T15:38:09.956" v="481" actId="1035"/>
          <ac:spMkLst>
            <pc:docMk/>
            <pc:sldMk cId="2075525433" sldId="256"/>
            <ac:spMk id="5" creationId="{5EFC0F82-E8B5-4413-FAD9-87B175385641}"/>
          </ac:spMkLst>
        </pc:spChg>
        <pc:spChg chg="mod">
          <ac:chgData name="Seth Petry-Johnson" userId="9311b3db184b81f9" providerId="LiveId" clId="{E339180A-8434-4273-89C2-30D5E4ED6264}" dt="2022-12-11T15:38:09.956" v="481" actId="1035"/>
          <ac:spMkLst>
            <pc:docMk/>
            <pc:sldMk cId="2075525433" sldId="256"/>
            <ac:spMk id="6" creationId="{88B9FB4D-C2C3-2EB0-453B-EDA709C1F054}"/>
          </ac:spMkLst>
        </pc:spChg>
        <pc:spChg chg="del">
          <ac:chgData name="Seth Petry-Johnson" userId="9311b3db184b81f9" providerId="LiveId" clId="{E339180A-8434-4273-89C2-30D5E4ED6264}" dt="2022-12-11T15:35:27.149" v="411" actId="478"/>
          <ac:spMkLst>
            <pc:docMk/>
            <pc:sldMk cId="2075525433" sldId="256"/>
            <ac:spMk id="9" creationId="{A8D0EBCA-137E-ADF9-58E9-0BB84D306F48}"/>
          </ac:spMkLst>
        </pc:spChg>
        <pc:picChg chg="mod">
          <ac:chgData name="Seth Petry-Johnson" userId="9311b3db184b81f9" providerId="LiveId" clId="{E339180A-8434-4273-89C2-30D5E4ED6264}" dt="2022-12-11T15:30:29.684" v="86" actId="1036"/>
          <ac:picMkLst>
            <pc:docMk/>
            <pc:sldMk cId="2075525433" sldId="256"/>
            <ac:picMk id="10" creationId="{4639A065-08A2-8B3F-B621-3AE20C6219FF}"/>
          </ac:picMkLst>
        </pc:picChg>
        <pc:picChg chg="mod">
          <ac:chgData name="Seth Petry-Johnson" userId="9311b3db184b81f9" providerId="LiveId" clId="{E339180A-8434-4273-89C2-30D5E4ED6264}" dt="2022-12-11T15:54:55.639" v="954" actId="14826"/>
          <ac:picMkLst>
            <pc:docMk/>
            <pc:sldMk cId="2075525433" sldId="256"/>
            <ac:picMk id="11" creationId="{787378B6-7A7E-5A64-D75B-FE0B8CC7C1A9}"/>
          </ac:picMkLst>
        </pc:picChg>
      </pc:sldChg>
      <pc:sldChg chg="del">
        <pc:chgData name="Seth Petry-Johnson" userId="9311b3db184b81f9" providerId="LiveId" clId="{E339180A-8434-4273-89C2-30D5E4ED6264}" dt="2022-12-11T15:46:34.532" v="800" actId="47"/>
        <pc:sldMkLst>
          <pc:docMk/>
          <pc:sldMk cId="808817841" sldId="257"/>
        </pc:sldMkLst>
      </pc:sldChg>
      <pc:sldChg chg="del">
        <pc:chgData name="Seth Petry-Johnson" userId="9311b3db184b81f9" providerId="LiveId" clId="{E339180A-8434-4273-89C2-30D5E4ED6264}" dt="2022-12-11T15:46:36.405" v="801" actId="47"/>
        <pc:sldMkLst>
          <pc:docMk/>
          <pc:sldMk cId="83348107" sldId="262"/>
        </pc:sldMkLst>
      </pc:sldChg>
      <pc:sldChg chg="delSp del mod delAnim">
        <pc:chgData name="Seth Petry-Johnson" userId="9311b3db184b81f9" providerId="LiveId" clId="{E339180A-8434-4273-89C2-30D5E4ED6264}" dt="2022-12-11T15:46:39.945" v="802" actId="47"/>
        <pc:sldMkLst>
          <pc:docMk/>
          <pc:sldMk cId="2519998119" sldId="263"/>
        </pc:sldMkLst>
        <pc:picChg chg="del">
          <ac:chgData name="Seth Petry-Johnson" userId="9311b3db184b81f9" providerId="LiveId" clId="{E339180A-8434-4273-89C2-30D5E4ED6264}" dt="2022-12-11T15:39:26.274" v="518" actId="478"/>
          <ac:picMkLst>
            <pc:docMk/>
            <pc:sldMk cId="2519998119" sldId="263"/>
            <ac:picMk id="20" creationId="{9103FDB7-4FA3-59F9-9EA0-CE8F9436ED19}"/>
          </ac:picMkLst>
        </pc:picChg>
      </pc:sldChg>
      <pc:sldChg chg="del">
        <pc:chgData name="Seth Petry-Johnson" userId="9311b3db184b81f9" providerId="LiveId" clId="{E339180A-8434-4273-89C2-30D5E4ED6264}" dt="2022-12-11T15:46:40.837" v="803" actId="47"/>
        <pc:sldMkLst>
          <pc:docMk/>
          <pc:sldMk cId="2500936522" sldId="264"/>
        </pc:sldMkLst>
      </pc:sldChg>
      <pc:sldChg chg="del">
        <pc:chgData name="Seth Petry-Johnson" userId="9311b3db184b81f9" providerId="LiveId" clId="{E339180A-8434-4273-89C2-30D5E4ED6264}" dt="2022-12-11T15:43:50.559" v="543" actId="47"/>
        <pc:sldMkLst>
          <pc:docMk/>
          <pc:sldMk cId="3738654608" sldId="265"/>
        </pc:sldMkLst>
      </pc:sldChg>
      <pc:sldChg chg="del">
        <pc:chgData name="Seth Petry-Johnson" userId="9311b3db184b81f9" providerId="LiveId" clId="{E339180A-8434-4273-89C2-30D5E4ED6264}" dt="2022-12-11T15:46:47.101" v="807" actId="47"/>
        <pc:sldMkLst>
          <pc:docMk/>
          <pc:sldMk cId="3350757206" sldId="266"/>
        </pc:sldMkLst>
      </pc:sldChg>
      <pc:sldChg chg="add del">
        <pc:chgData name="Seth Petry-Johnson" userId="9311b3db184b81f9" providerId="LiveId" clId="{E339180A-8434-4273-89C2-30D5E4ED6264}" dt="2022-12-11T15:46:44.102" v="806" actId="47"/>
        <pc:sldMkLst>
          <pc:docMk/>
          <pc:sldMk cId="3248607758" sldId="267"/>
        </pc:sldMkLst>
      </pc:sldChg>
      <pc:sldChg chg="addSp delSp modSp add mod modTransition">
        <pc:chgData name="Seth Petry-Johnson" userId="9311b3db184b81f9" providerId="LiveId" clId="{E339180A-8434-4273-89C2-30D5E4ED6264}" dt="2022-12-11T15:57:31.331" v="1007" actId="1037"/>
        <pc:sldMkLst>
          <pc:docMk/>
          <pc:sldMk cId="1913574812" sldId="268"/>
        </pc:sldMkLst>
        <pc:spChg chg="add mod ord">
          <ac:chgData name="Seth Petry-Johnson" userId="9311b3db184b81f9" providerId="LiveId" clId="{E339180A-8434-4273-89C2-30D5E4ED6264}" dt="2022-12-11T15:38:31.510" v="499" actId="13244"/>
          <ac:spMkLst>
            <pc:docMk/>
            <pc:sldMk cId="1913574812" sldId="268"/>
            <ac:spMk id="3" creationId="{9BB95A3C-1D14-AFEB-05D4-744E13D0680F}"/>
          </ac:spMkLst>
        </pc:spChg>
        <pc:spChg chg="mod">
          <ac:chgData name="Seth Petry-Johnson" userId="9311b3db184b81f9" providerId="LiveId" clId="{E339180A-8434-4273-89C2-30D5E4ED6264}" dt="2022-12-11T15:38:28.156" v="497" actId="1035"/>
          <ac:spMkLst>
            <pc:docMk/>
            <pc:sldMk cId="1913574812" sldId="268"/>
            <ac:spMk id="5" creationId="{5EFC0F82-E8B5-4413-FAD9-87B175385641}"/>
          </ac:spMkLst>
        </pc:spChg>
        <pc:spChg chg="mod">
          <ac:chgData name="Seth Petry-Johnson" userId="9311b3db184b81f9" providerId="LiveId" clId="{E339180A-8434-4273-89C2-30D5E4ED6264}" dt="2022-12-11T15:38:28.156" v="497" actId="1035"/>
          <ac:spMkLst>
            <pc:docMk/>
            <pc:sldMk cId="1913574812" sldId="268"/>
            <ac:spMk id="6" creationId="{88B9FB4D-C2C3-2EB0-453B-EDA709C1F054}"/>
          </ac:spMkLst>
        </pc:spChg>
        <pc:spChg chg="del">
          <ac:chgData name="Seth Petry-Johnson" userId="9311b3db184b81f9" providerId="LiveId" clId="{E339180A-8434-4273-89C2-30D5E4ED6264}" dt="2022-12-11T15:35:24.228" v="410" actId="478"/>
          <ac:spMkLst>
            <pc:docMk/>
            <pc:sldMk cId="1913574812" sldId="268"/>
            <ac:spMk id="9" creationId="{A8D0EBCA-137E-ADF9-58E9-0BB84D306F48}"/>
          </ac:spMkLst>
        </pc:spChg>
        <pc:picChg chg="add mod ord">
          <ac:chgData name="Seth Petry-Johnson" userId="9311b3db184b81f9" providerId="LiveId" clId="{E339180A-8434-4273-89C2-30D5E4ED6264}" dt="2022-12-11T15:57:31.331" v="1007" actId="1037"/>
          <ac:picMkLst>
            <pc:docMk/>
            <pc:sldMk cId="1913574812" sldId="268"/>
            <ac:picMk id="2" creationId="{1AD80195-859F-2369-A0F3-0DD4CF87FE6B}"/>
          </ac:picMkLst>
        </pc:picChg>
        <pc:picChg chg="mod">
          <ac:chgData name="Seth Petry-Johnson" userId="9311b3db184b81f9" providerId="LiveId" clId="{E339180A-8434-4273-89C2-30D5E4ED6264}" dt="2022-12-11T15:29:59.525" v="46" actId="1037"/>
          <ac:picMkLst>
            <pc:docMk/>
            <pc:sldMk cId="1913574812" sldId="268"/>
            <ac:picMk id="7" creationId="{053611BD-C1D2-5E7A-CAC4-C16720946A88}"/>
          </ac:picMkLst>
        </pc:picChg>
        <pc:picChg chg="mod">
          <ac:chgData name="Seth Petry-Johnson" userId="9311b3db184b81f9" providerId="LiveId" clId="{E339180A-8434-4273-89C2-30D5E4ED6264}" dt="2022-12-11T15:30:08.347" v="49" actId="14100"/>
          <ac:picMkLst>
            <pc:docMk/>
            <pc:sldMk cId="1913574812" sldId="268"/>
            <ac:picMk id="10" creationId="{4639A065-08A2-8B3F-B621-3AE20C6219FF}"/>
          </ac:picMkLst>
        </pc:picChg>
        <pc:picChg chg="mod">
          <ac:chgData name="Seth Petry-Johnson" userId="9311b3db184b81f9" providerId="LiveId" clId="{E339180A-8434-4273-89C2-30D5E4ED6264}" dt="2022-12-11T15:55:05.411" v="955" actId="14826"/>
          <ac:picMkLst>
            <pc:docMk/>
            <pc:sldMk cId="1913574812" sldId="268"/>
            <ac:picMk id="11" creationId="{787378B6-7A7E-5A64-D75B-FE0B8CC7C1A9}"/>
          </ac:picMkLst>
        </pc:picChg>
      </pc:sldChg>
      <pc:sldChg chg="addSp modSp add mod">
        <pc:chgData name="Seth Petry-Johnson" userId="9311b3db184b81f9" providerId="LiveId" clId="{E339180A-8434-4273-89C2-30D5E4ED6264}" dt="2022-12-11T15:57:38.692" v="1042" actId="1037"/>
        <pc:sldMkLst>
          <pc:docMk/>
          <pc:sldMk cId="715687592" sldId="269"/>
        </pc:sldMkLst>
        <pc:spChg chg="add mod ord">
          <ac:chgData name="Seth Petry-Johnson" userId="9311b3db184b81f9" providerId="LiveId" clId="{E339180A-8434-4273-89C2-30D5E4ED6264}" dt="2022-12-11T15:38:49.701" v="515" actId="13244"/>
          <ac:spMkLst>
            <pc:docMk/>
            <pc:sldMk cId="715687592" sldId="269"/>
            <ac:spMk id="3" creationId="{B13862B7-7CBB-0463-F6BB-A19C226C1FD7}"/>
          </ac:spMkLst>
        </pc:spChg>
        <pc:spChg chg="mod">
          <ac:chgData name="Seth Petry-Johnson" userId="9311b3db184b81f9" providerId="LiveId" clId="{E339180A-8434-4273-89C2-30D5E4ED6264}" dt="2022-12-11T15:38:46.597" v="513" actId="1035"/>
          <ac:spMkLst>
            <pc:docMk/>
            <pc:sldMk cId="715687592" sldId="269"/>
            <ac:spMk id="5" creationId="{5EFC0F82-E8B5-4413-FAD9-87B175385641}"/>
          </ac:spMkLst>
        </pc:spChg>
        <pc:spChg chg="mod">
          <ac:chgData name="Seth Petry-Johnson" userId="9311b3db184b81f9" providerId="LiveId" clId="{E339180A-8434-4273-89C2-30D5E4ED6264}" dt="2022-12-11T15:38:46.597" v="513" actId="1035"/>
          <ac:spMkLst>
            <pc:docMk/>
            <pc:sldMk cId="715687592" sldId="269"/>
            <ac:spMk id="6" creationId="{88B9FB4D-C2C3-2EB0-453B-EDA709C1F054}"/>
          </ac:spMkLst>
        </pc:spChg>
        <pc:spChg chg="mod">
          <ac:chgData name="Seth Petry-Johnson" userId="9311b3db184b81f9" providerId="LiveId" clId="{E339180A-8434-4273-89C2-30D5E4ED6264}" dt="2022-12-11T15:54:24.965" v="953" actId="207"/>
          <ac:spMkLst>
            <pc:docMk/>
            <pc:sldMk cId="715687592" sldId="269"/>
            <ac:spMk id="9" creationId="{A8D0EBCA-137E-ADF9-58E9-0BB84D306F48}"/>
          </ac:spMkLst>
        </pc:spChg>
        <pc:picChg chg="add mod ord">
          <ac:chgData name="Seth Petry-Johnson" userId="9311b3db184b81f9" providerId="LiveId" clId="{E339180A-8434-4273-89C2-30D5E4ED6264}" dt="2022-12-11T15:57:38.692" v="1042" actId="1037"/>
          <ac:picMkLst>
            <pc:docMk/>
            <pc:sldMk cId="715687592" sldId="269"/>
            <ac:picMk id="2" creationId="{9EDD8AD1-2A30-35BC-267E-35AB685AEC05}"/>
          </ac:picMkLst>
        </pc:picChg>
        <pc:picChg chg="mod">
          <ac:chgData name="Seth Petry-Johnson" userId="9311b3db184b81f9" providerId="LiveId" clId="{E339180A-8434-4273-89C2-30D5E4ED6264}" dt="2022-12-11T15:31:44.277" v="197" actId="1038"/>
          <ac:picMkLst>
            <pc:docMk/>
            <pc:sldMk cId="715687592" sldId="269"/>
            <ac:picMk id="10" creationId="{4639A065-08A2-8B3F-B621-3AE20C6219FF}"/>
          </ac:picMkLst>
        </pc:picChg>
        <pc:picChg chg="mod ord">
          <ac:chgData name="Seth Petry-Johnson" userId="9311b3db184b81f9" providerId="LiveId" clId="{E339180A-8434-4273-89C2-30D5E4ED6264}" dt="2022-12-11T15:56:14.507" v="963" actId="13244"/>
          <ac:picMkLst>
            <pc:docMk/>
            <pc:sldMk cId="715687592" sldId="269"/>
            <ac:picMk id="11" creationId="{787378B6-7A7E-5A64-D75B-FE0B8CC7C1A9}"/>
          </ac:picMkLst>
        </pc:picChg>
      </pc:sldChg>
      <pc:sldChg chg="addSp delSp modSp add mod modAnim">
        <pc:chgData name="Seth Petry-Johnson" userId="9311b3db184b81f9" providerId="LiveId" clId="{E339180A-8434-4273-89C2-30D5E4ED6264}" dt="2022-12-11T15:56:22.921" v="966" actId="13244"/>
        <pc:sldMkLst>
          <pc:docMk/>
          <pc:sldMk cId="3540114816" sldId="270"/>
        </pc:sldMkLst>
        <pc:spChg chg="add mod ord">
          <ac:chgData name="Seth Petry-Johnson" userId="9311b3db184b81f9" providerId="LiveId" clId="{E339180A-8434-4273-89C2-30D5E4ED6264}" dt="2022-12-11T15:56:22.921" v="966" actId="13244"/>
          <ac:spMkLst>
            <pc:docMk/>
            <pc:sldMk cId="3540114816" sldId="270"/>
            <ac:spMk id="3" creationId="{0264A4E4-A0FA-5DB2-A3E2-71033FD71044}"/>
          </ac:spMkLst>
        </pc:spChg>
        <pc:spChg chg="mod ord">
          <ac:chgData name="Seth Petry-Johnson" userId="9311b3db184b81f9" providerId="LiveId" clId="{E339180A-8434-4273-89C2-30D5E4ED6264}" dt="2022-12-11T15:56:19.696" v="964" actId="13244"/>
          <ac:spMkLst>
            <pc:docMk/>
            <pc:sldMk cId="3540114816" sldId="270"/>
            <ac:spMk id="5" creationId="{5EFC0F82-E8B5-4413-FAD9-87B175385641}"/>
          </ac:spMkLst>
        </pc:spChg>
        <pc:spChg chg="mod ord">
          <ac:chgData name="Seth Petry-Johnson" userId="9311b3db184b81f9" providerId="LiveId" clId="{E339180A-8434-4273-89C2-30D5E4ED6264}" dt="2022-12-11T15:56:21.112" v="965" actId="13244"/>
          <ac:spMkLst>
            <pc:docMk/>
            <pc:sldMk cId="3540114816" sldId="270"/>
            <ac:spMk id="6" creationId="{88B9FB4D-C2C3-2EB0-453B-EDA709C1F054}"/>
          </ac:spMkLst>
        </pc:spChg>
        <pc:spChg chg="mod">
          <ac:chgData name="Seth Petry-Johnson" userId="9311b3db184b81f9" providerId="LiveId" clId="{E339180A-8434-4273-89C2-30D5E4ED6264}" dt="2022-12-11T15:36:48.107" v="412" actId="14100"/>
          <ac:spMkLst>
            <pc:docMk/>
            <pc:sldMk cId="3540114816" sldId="270"/>
            <ac:spMk id="8" creationId="{98021589-8EA4-E579-67D0-A26C50FF359D}"/>
          </ac:spMkLst>
        </pc:spChg>
        <pc:spChg chg="mod">
          <ac:chgData name="Seth Petry-Johnson" userId="9311b3db184b81f9" providerId="LiveId" clId="{E339180A-8434-4273-89C2-30D5E4ED6264}" dt="2022-12-11T15:53:45.347" v="951" actId="207"/>
          <ac:spMkLst>
            <pc:docMk/>
            <pc:sldMk cId="3540114816" sldId="270"/>
            <ac:spMk id="9" creationId="{A8D0EBCA-137E-ADF9-58E9-0BB84D306F48}"/>
          </ac:spMkLst>
        </pc:spChg>
        <pc:spChg chg="add mod">
          <ac:chgData name="Seth Petry-Johnson" userId="9311b3db184b81f9" providerId="LiveId" clId="{E339180A-8434-4273-89C2-30D5E4ED6264}" dt="2022-12-11T15:40:10.135" v="521" actId="13244"/>
          <ac:spMkLst>
            <pc:docMk/>
            <pc:sldMk cId="3540114816" sldId="270"/>
            <ac:spMk id="12" creationId="{063C382F-52BF-A70A-D7C7-41A23E120FB2}"/>
          </ac:spMkLst>
        </pc:spChg>
        <pc:spChg chg="add del mod">
          <ac:chgData name="Seth Petry-Johnson" userId="9311b3db184b81f9" providerId="LiveId" clId="{E339180A-8434-4273-89C2-30D5E4ED6264}" dt="2022-12-11T15:40:53.359" v="525"/>
          <ac:spMkLst>
            <pc:docMk/>
            <pc:sldMk cId="3540114816" sldId="270"/>
            <ac:spMk id="14" creationId="{DF196F65-1869-5785-9E4C-8FDEFEDE3631}"/>
          </ac:spMkLst>
        </pc:spChg>
        <pc:spChg chg="add mod ord">
          <ac:chgData name="Seth Petry-Johnson" userId="9311b3db184b81f9" providerId="LiveId" clId="{E339180A-8434-4273-89C2-30D5E4ED6264}" dt="2022-12-11T15:56:03.689" v="962" actId="13244"/>
          <ac:spMkLst>
            <pc:docMk/>
            <pc:sldMk cId="3540114816" sldId="270"/>
            <ac:spMk id="15" creationId="{146A02C0-BDA9-3510-FB17-DE4A07484677}"/>
          </ac:spMkLst>
        </pc:spChg>
        <pc:graphicFrameChg chg="add mod">
          <ac:chgData name="Seth Petry-Johnson" userId="9311b3db184b81f9" providerId="LiveId" clId="{E339180A-8434-4273-89C2-30D5E4ED6264}" dt="2022-12-11T15:40:10.135" v="521" actId="13244"/>
          <ac:graphicFrameMkLst>
            <pc:docMk/>
            <pc:sldMk cId="3540114816" sldId="270"/>
            <ac:graphicFrameMk id="4" creationId="{4E2C06E9-32F4-79ED-8657-D026E3AF6835}"/>
          </ac:graphicFrameMkLst>
        </pc:graphicFrameChg>
        <pc:graphicFrameChg chg="add del mod">
          <ac:chgData name="Seth Petry-Johnson" userId="9311b3db184b81f9" providerId="LiveId" clId="{E339180A-8434-4273-89C2-30D5E4ED6264}" dt="2022-12-11T15:40:53.359" v="525"/>
          <ac:graphicFrameMkLst>
            <pc:docMk/>
            <pc:sldMk cId="3540114816" sldId="270"/>
            <ac:graphicFrameMk id="13" creationId="{0484804A-F3A5-6BA4-89E8-4E2E19C4CF70}"/>
          </ac:graphicFrameMkLst>
        </pc:graphicFrameChg>
        <pc:picChg chg="mod">
          <ac:chgData name="Seth Petry-Johnson" userId="9311b3db184b81f9" providerId="LiveId" clId="{E339180A-8434-4273-89C2-30D5E4ED6264}" dt="2022-12-11T15:33:23.882" v="295" actId="1076"/>
          <ac:picMkLst>
            <pc:docMk/>
            <pc:sldMk cId="3540114816" sldId="270"/>
            <ac:picMk id="2" creationId="{9EDD8AD1-2A30-35BC-267E-35AB685AEC05}"/>
          </ac:picMkLst>
        </pc:picChg>
        <pc:picChg chg="del">
          <ac:chgData name="Seth Petry-Johnson" userId="9311b3db184b81f9" providerId="LiveId" clId="{E339180A-8434-4273-89C2-30D5E4ED6264}" dt="2022-12-11T15:42:14.067" v="534" actId="478"/>
          <ac:picMkLst>
            <pc:docMk/>
            <pc:sldMk cId="3540114816" sldId="270"/>
            <ac:picMk id="10" creationId="{4639A065-08A2-8B3F-B621-3AE20C6219FF}"/>
          </ac:picMkLst>
        </pc:picChg>
        <pc:picChg chg="del mod ord">
          <ac:chgData name="Seth Petry-Johnson" userId="9311b3db184b81f9" providerId="LiveId" clId="{E339180A-8434-4273-89C2-30D5E4ED6264}" dt="2022-12-11T15:55:24.140" v="958" actId="478"/>
          <ac:picMkLst>
            <pc:docMk/>
            <pc:sldMk cId="3540114816" sldId="270"/>
            <ac:picMk id="11" creationId="{787378B6-7A7E-5A64-D75B-FE0B8CC7C1A9}"/>
          </ac:picMkLst>
        </pc:picChg>
        <pc:picChg chg="add del mod">
          <ac:chgData name="Seth Petry-Johnson" userId="9311b3db184b81f9" providerId="LiveId" clId="{E339180A-8434-4273-89C2-30D5E4ED6264}" dt="2022-12-11T15:50:15.574" v="912" actId="478"/>
          <ac:picMkLst>
            <pc:docMk/>
            <pc:sldMk cId="3540114816" sldId="270"/>
            <ac:picMk id="17" creationId="{16888FBE-DB47-1879-4AD9-D97139F22152}"/>
          </ac:picMkLst>
        </pc:picChg>
        <pc:picChg chg="add mod">
          <ac:chgData name="Seth Petry-Johnson" userId="9311b3db184b81f9" providerId="LiveId" clId="{E339180A-8434-4273-89C2-30D5E4ED6264}" dt="2022-12-11T15:55:21.370" v="957" actId="962"/>
          <ac:picMkLst>
            <pc:docMk/>
            <pc:sldMk cId="3540114816" sldId="270"/>
            <ac:picMk id="19" creationId="{D01ED77C-41FE-85E7-E3E2-4A66E9D7E844}"/>
          </ac:picMkLst>
        </pc:picChg>
      </pc:sldChg>
      <pc:sldChg chg="addSp delSp modSp add mod delAnim">
        <pc:chgData name="Seth Petry-Johnson" userId="9311b3db184b81f9" providerId="LiveId" clId="{E339180A-8434-4273-89C2-30D5E4ED6264}" dt="2022-12-11T15:56:36.049" v="968"/>
        <pc:sldMkLst>
          <pc:docMk/>
          <pc:sldMk cId="3325194931" sldId="271"/>
        </pc:sldMkLst>
        <pc:spChg chg="del">
          <ac:chgData name="Seth Petry-Johnson" userId="9311b3db184b81f9" providerId="LiveId" clId="{E339180A-8434-4273-89C2-30D5E4ED6264}" dt="2022-12-11T15:56:35.589" v="967" actId="478"/>
          <ac:spMkLst>
            <pc:docMk/>
            <pc:sldMk cId="3325194931" sldId="271"/>
            <ac:spMk id="3" creationId="{0264A4E4-A0FA-5DB2-A3E2-71033FD71044}"/>
          </ac:spMkLst>
        </pc:spChg>
        <pc:spChg chg="del">
          <ac:chgData name="Seth Petry-Johnson" userId="9311b3db184b81f9" providerId="LiveId" clId="{E339180A-8434-4273-89C2-30D5E4ED6264}" dt="2022-12-11T15:56:35.589" v="967" actId="478"/>
          <ac:spMkLst>
            <pc:docMk/>
            <pc:sldMk cId="3325194931" sldId="271"/>
            <ac:spMk id="5" creationId="{5EFC0F82-E8B5-4413-FAD9-87B175385641}"/>
          </ac:spMkLst>
        </pc:spChg>
        <pc:spChg chg="del">
          <ac:chgData name="Seth Petry-Johnson" userId="9311b3db184b81f9" providerId="LiveId" clId="{E339180A-8434-4273-89C2-30D5E4ED6264}" dt="2022-12-11T15:56:35.589" v="967" actId="478"/>
          <ac:spMkLst>
            <pc:docMk/>
            <pc:sldMk cId="3325194931" sldId="271"/>
            <ac:spMk id="6" creationId="{88B9FB4D-C2C3-2EB0-453B-EDA709C1F054}"/>
          </ac:spMkLst>
        </pc:spChg>
        <pc:spChg chg="del">
          <ac:chgData name="Seth Petry-Johnson" userId="9311b3db184b81f9" providerId="LiveId" clId="{E339180A-8434-4273-89C2-30D5E4ED6264}" dt="2022-12-11T15:56:35.589" v="967" actId="478"/>
          <ac:spMkLst>
            <pc:docMk/>
            <pc:sldMk cId="3325194931" sldId="271"/>
            <ac:spMk id="9" creationId="{A8D0EBCA-137E-ADF9-58E9-0BB84D306F48}"/>
          </ac:spMkLst>
        </pc:spChg>
        <pc:spChg chg="del">
          <ac:chgData name="Seth Petry-Johnson" userId="9311b3db184b81f9" providerId="LiveId" clId="{E339180A-8434-4273-89C2-30D5E4ED6264}" dt="2022-12-11T15:42:00.034" v="529" actId="478"/>
          <ac:spMkLst>
            <pc:docMk/>
            <pc:sldMk cId="3325194931" sldId="271"/>
            <ac:spMk id="12" creationId="{063C382F-52BF-A70A-D7C7-41A23E120FB2}"/>
          </ac:spMkLst>
        </pc:spChg>
        <pc:spChg chg="add mod">
          <ac:chgData name="Seth Petry-Johnson" userId="9311b3db184b81f9" providerId="LiveId" clId="{E339180A-8434-4273-89C2-30D5E4ED6264}" dt="2022-12-11T15:42:03.264" v="531" actId="13244"/>
          <ac:spMkLst>
            <pc:docMk/>
            <pc:sldMk cId="3325194931" sldId="271"/>
            <ac:spMk id="14" creationId="{0560E0B1-9247-E414-2F98-A0DB276D5F11}"/>
          </ac:spMkLst>
        </pc:spChg>
        <pc:spChg chg="del ord">
          <ac:chgData name="Seth Petry-Johnson" userId="9311b3db184b81f9" providerId="LiveId" clId="{E339180A-8434-4273-89C2-30D5E4ED6264}" dt="2022-12-11T15:42:00.034" v="529" actId="478"/>
          <ac:spMkLst>
            <pc:docMk/>
            <pc:sldMk cId="3325194931" sldId="271"/>
            <ac:spMk id="15" creationId="{146A02C0-BDA9-3510-FB17-DE4A07484677}"/>
          </ac:spMkLst>
        </pc:spChg>
        <pc:spChg chg="add mod">
          <ac:chgData name="Seth Petry-Johnson" userId="9311b3db184b81f9" providerId="LiveId" clId="{E339180A-8434-4273-89C2-30D5E4ED6264}" dt="2022-12-11T15:42:03.264" v="531" actId="13244"/>
          <ac:spMkLst>
            <pc:docMk/>
            <pc:sldMk cId="3325194931" sldId="271"/>
            <ac:spMk id="16" creationId="{635412F5-906F-3AD5-347E-79EF595E8637}"/>
          </ac:spMkLst>
        </pc:spChg>
        <pc:spChg chg="add mod">
          <ac:chgData name="Seth Petry-Johnson" userId="9311b3db184b81f9" providerId="LiveId" clId="{E339180A-8434-4273-89C2-30D5E4ED6264}" dt="2022-12-11T15:56:36.049" v="968"/>
          <ac:spMkLst>
            <pc:docMk/>
            <pc:sldMk cId="3325194931" sldId="271"/>
            <ac:spMk id="18" creationId="{A573119F-14AA-60C6-C8C4-F2D698AB5D6D}"/>
          </ac:spMkLst>
        </pc:spChg>
        <pc:spChg chg="add mod">
          <ac:chgData name="Seth Petry-Johnson" userId="9311b3db184b81f9" providerId="LiveId" clId="{E339180A-8434-4273-89C2-30D5E4ED6264}" dt="2022-12-11T15:56:36.049" v="968"/>
          <ac:spMkLst>
            <pc:docMk/>
            <pc:sldMk cId="3325194931" sldId="271"/>
            <ac:spMk id="20" creationId="{D6C405B7-7353-305C-9F19-9A6EBB1DF90D}"/>
          </ac:spMkLst>
        </pc:spChg>
        <pc:spChg chg="add mod">
          <ac:chgData name="Seth Petry-Johnson" userId="9311b3db184b81f9" providerId="LiveId" clId="{E339180A-8434-4273-89C2-30D5E4ED6264}" dt="2022-12-11T15:56:36.049" v="968"/>
          <ac:spMkLst>
            <pc:docMk/>
            <pc:sldMk cId="3325194931" sldId="271"/>
            <ac:spMk id="21" creationId="{5E06B13C-3836-33B2-90A4-03611456AD4E}"/>
          </ac:spMkLst>
        </pc:spChg>
        <pc:spChg chg="add mod">
          <ac:chgData name="Seth Petry-Johnson" userId="9311b3db184b81f9" providerId="LiveId" clId="{E339180A-8434-4273-89C2-30D5E4ED6264}" dt="2022-12-11T15:56:36.049" v="968"/>
          <ac:spMkLst>
            <pc:docMk/>
            <pc:sldMk cId="3325194931" sldId="271"/>
            <ac:spMk id="22" creationId="{9E50C909-D3BE-203C-82C2-54BFDF372954}"/>
          </ac:spMkLst>
        </pc:spChg>
        <pc:graphicFrameChg chg="del">
          <ac:chgData name="Seth Petry-Johnson" userId="9311b3db184b81f9" providerId="LiveId" clId="{E339180A-8434-4273-89C2-30D5E4ED6264}" dt="2022-12-11T15:42:00.034" v="529" actId="478"/>
          <ac:graphicFrameMkLst>
            <pc:docMk/>
            <pc:sldMk cId="3325194931" sldId="271"/>
            <ac:graphicFrameMk id="4" creationId="{4E2C06E9-32F4-79ED-8657-D026E3AF6835}"/>
          </ac:graphicFrameMkLst>
        </pc:graphicFrameChg>
        <pc:graphicFrameChg chg="add mod">
          <ac:chgData name="Seth Petry-Johnson" userId="9311b3db184b81f9" providerId="LiveId" clId="{E339180A-8434-4273-89C2-30D5E4ED6264}" dt="2022-12-11T15:42:03.264" v="531" actId="13244"/>
          <ac:graphicFrameMkLst>
            <pc:docMk/>
            <pc:sldMk cId="3325194931" sldId="271"/>
            <ac:graphicFrameMk id="13" creationId="{A565F358-6526-5164-C4D2-2B148DEBAB64}"/>
          </ac:graphicFrameMkLst>
        </pc:graphicFrameChg>
        <pc:picChg chg="del">
          <ac:chgData name="Seth Petry-Johnson" userId="9311b3db184b81f9" providerId="LiveId" clId="{E339180A-8434-4273-89C2-30D5E4ED6264}" dt="2022-12-11T15:42:05.722" v="533" actId="478"/>
          <ac:picMkLst>
            <pc:docMk/>
            <pc:sldMk cId="3325194931" sldId="271"/>
            <ac:picMk id="2" creationId="{9EDD8AD1-2A30-35BC-267E-35AB685AEC05}"/>
          </ac:picMkLst>
        </pc:picChg>
        <pc:picChg chg="del">
          <ac:chgData name="Seth Petry-Johnson" userId="9311b3db184b81f9" providerId="LiveId" clId="{E339180A-8434-4273-89C2-30D5E4ED6264}" dt="2022-12-11T15:42:04.715" v="532" actId="478"/>
          <ac:picMkLst>
            <pc:docMk/>
            <pc:sldMk cId="3325194931" sldId="271"/>
            <ac:picMk id="10" creationId="{4639A065-08A2-8B3F-B621-3AE20C6219FF}"/>
          </ac:picMkLst>
        </pc:picChg>
        <pc:picChg chg="del">
          <ac:chgData name="Seth Petry-Johnson" userId="9311b3db184b81f9" providerId="LiveId" clId="{E339180A-8434-4273-89C2-30D5E4ED6264}" dt="2022-12-11T15:55:54.948" v="959" actId="478"/>
          <ac:picMkLst>
            <pc:docMk/>
            <pc:sldMk cId="3325194931" sldId="271"/>
            <ac:picMk id="11" creationId="{787378B6-7A7E-5A64-D75B-FE0B8CC7C1A9}"/>
          </ac:picMkLst>
        </pc:picChg>
        <pc:picChg chg="add del mod">
          <ac:chgData name="Seth Petry-Johnson" userId="9311b3db184b81f9" providerId="LiveId" clId="{E339180A-8434-4273-89C2-30D5E4ED6264}" dt="2022-12-11T15:55:57.406" v="961"/>
          <ac:picMkLst>
            <pc:docMk/>
            <pc:sldMk cId="3325194931" sldId="271"/>
            <ac:picMk id="17" creationId="{F7B7D04F-CE59-B150-1AB2-1FB34462E384}"/>
          </ac:picMkLst>
        </pc:picChg>
        <pc:picChg chg="add mod">
          <ac:chgData name="Seth Petry-Johnson" userId="9311b3db184b81f9" providerId="LiveId" clId="{E339180A-8434-4273-89C2-30D5E4ED6264}" dt="2022-12-11T15:56:36.049" v="968"/>
          <ac:picMkLst>
            <pc:docMk/>
            <pc:sldMk cId="3325194931" sldId="271"/>
            <ac:picMk id="19" creationId="{3BDB2C2F-43AA-1DA4-37B1-0C97384771D0}"/>
          </ac:picMkLst>
        </pc:picChg>
      </pc:sldChg>
      <pc:sldChg chg="addSp delSp modSp add mod modTransition">
        <pc:chgData name="Seth Petry-Johnson" userId="9311b3db184b81f9" providerId="LiveId" clId="{E339180A-8434-4273-89C2-30D5E4ED6264}" dt="2022-12-11T15:56:43.922" v="970"/>
        <pc:sldMkLst>
          <pc:docMk/>
          <pc:sldMk cId="2336221239" sldId="272"/>
        </pc:sldMkLst>
        <pc:spChg chg="del">
          <ac:chgData name="Seth Petry-Johnson" userId="9311b3db184b81f9" providerId="LiveId" clId="{E339180A-8434-4273-89C2-30D5E4ED6264}" dt="2022-12-11T15:56:43.509" v="969" actId="478"/>
          <ac:spMkLst>
            <pc:docMk/>
            <pc:sldMk cId="2336221239" sldId="272"/>
            <ac:spMk id="3" creationId="{0264A4E4-A0FA-5DB2-A3E2-71033FD71044}"/>
          </ac:spMkLst>
        </pc:spChg>
        <pc:spChg chg="add mod">
          <ac:chgData name="Seth Petry-Johnson" userId="9311b3db184b81f9" providerId="LiveId" clId="{E339180A-8434-4273-89C2-30D5E4ED6264}" dt="2022-12-11T15:43:01.436" v="540" actId="13244"/>
          <ac:spMkLst>
            <pc:docMk/>
            <pc:sldMk cId="2336221239" sldId="272"/>
            <ac:spMk id="4" creationId="{3702D69B-A66F-8057-17E3-D0FF889D55B9}"/>
          </ac:spMkLst>
        </pc:spChg>
        <pc:spChg chg="del">
          <ac:chgData name="Seth Petry-Johnson" userId="9311b3db184b81f9" providerId="LiveId" clId="{E339180A-8434-4273-89C2-30D5E4ED6264}" dt="2022-12-11T15:56:43.509" v="969" actId="478"/>
          <ac:spMkLst>
            <pc:docMk/>
            <pc:sldMk cId="2336221239" sldId="272"/>
            <ac:spMk id="5" creationId="{5EFC0F82-E8B5-4413-FAD9-87B175385641}"/>
          </ac:spMkLst>
        </pc:spChg>
        <pc:spChg chg="del">
          <ac:chgData name="Seth Petry-Johnson" userId="9311b3db184b81f9" providerId="LiveId" clId="{E339180A-8434-4273-89C2-30D5E4ED6264}" dt="2022-12-11T15:56:43.509" v="969" actId="478"/>
          <ac:spMkLst>
            <pc:docMk/>
            <pc:sldMk cId="2336221239" sldId="272"/>
            <ac:spMk id="6" creationId="{88B9FB4D-C2C3-2EB0-453B-EDA709C1F054}"/>
          </ac:spMkLst>
        </pc:spChg>
        <pc:spChg chg="del">
          <ac:chgData name="Seth Petry-Johnson" userId="9311b3db184b81f9" providerId="LiveId" clId="{E339180A-8434-4273-89C2-30D5E4ED6264}" dt="2022-12-11T15:56:43.509" v="969" actId="478"/>
          <ac:spMkLst>
            <pc:docMk/>
            <pc:sldMk cId="2336221239" sldId="272"/>
            <ac:spMk id="9" creationId="{A8D0EBCA-137E-ADF9-58E9-0BB84D306F48}"/>
          </ac:spMkLst>
        </pc:spChg>
        <pc:spChg chg="add mod">
          <ac:chgData name="Seth Petry-Johnson" userId="9311b3db184b81f9" providerId="LiveId" clId="{E339180A-8434-4273-89C2-30D5E4ED6264}" dt="2022-12-11T15:43:01.436" v="540" actId="13244"/>
          <ac:spMkLst>
            <pc:docMk/>
            <pc:sldMk cId="2336221239" sldId="272"/>
            <ac:spMk id="10" creationId="{DBEF711D-002A-5BB3-7417-D7F2A6466315}"/>
          </ac:spMkLst>
        </pc:spChg>
        <pc:spChg chg="add mod ord">
          <ac:chgData name="Seth Petry-Johnson" userId="9311b3db184b81f9" providerId="LiveId" clId="{E339180A-8434-4273-89C2-30D5E4ED6264}" dt="2022-12-11T15:43:58.591" v="545" actId="13244"/>
          <ac:spMkLst>
            <pc:docMk/>
            <pc:sldMk cId="2336221239" sldId="272"/>
            <ac:spMk id="12" creationId="{C55C2FE7-7BCE-6387-7AB6-C70C5E40E1A3}"/>
          </ac:spMkLst>
        </pc:spChg>
        <pc:spChg chg="del">
          <ac:chgData name="Seth Petry-Johnson" userId="9311b3db184b81f9" providerId="LiveId" clId="{E339180A-8434-4273-89C2-30D5E4ED6264}" dt="2022-12-11T15:42:58.404" v="538" actId="478"/>
          <ac:spMkLst>
            <pc:docMk/>
            <pc:sldMk cId="2336221239" sldId="272"/>
            <ac:spMk id="14" creationId="{0560E0B1-9247-E414-2F98-A0DB276D5F11}"/>
          </ac:spMkLst>
        </pc:spChg>
        <pc:spChg chg="add mod ord">
          <ac:chgData name="Seth Petry-Johnson" userId="9311b3db184b81f9" providerId="LiveId" clId="{E339180A-8434-4273-89C2-30D5E4ED6264}" dt="2022-12-11T15:43:58.591" v="545" actId="13244"/>
          <ac:spMkLst>
            <pc:docMk/>
            <pc:sldMk cId="2336221239" sldId="272"/>
            <ac:spMk id="15" creationId="{E1B07496-DA7B-40A4-CBF8-0395F0E90F22}"/>
          </ac:spMkLst>
        </pc:spChg>
        <pc:spChg chg="del">
          <ac:chgData name="Seth Petry-Johnson" userId="9311b3db184b81f9" providerId="LiveId" clId="{E339180A-8434-4273-89C2-30D5E4ED6264}" dt="2022-12-11T15:42:56.525" v="536" actId="478"/>
          <ac:spMkLst>
            <pc:docMk/>
            <pc:sldMk cId="2336221239" sldId="272"/>
            <ac:spMk id="16" creationId="{635412F5-906F-3AD5-347E-79EF595E8637}"/>
          </ac:spMkLst>
        </pc:spChg>
        <pc:spChg chg="add mod ord">
          <ac:chgData name="Seth Petry-Johnson" userId="9311b3db184b81f9" providerId="LiveId" clId="{E339180A-8434-4273-89C2-30D5E4ED6264}" dt="2022-12-11T15:43:58.591" v="545" actId="13244"/>
          <ac:spMkLst>
            <pc:docMk/>
            <pc:sldMk cId="2336221239" sldId="272"/>
            <ac:spMk id="17" creationId="{2ADA3B25-6CB7-397C-4739-56F0EB629BF3}"/>
          </ac:spMkLst>
        </pc:spChg>
        <pc:spChg chg="add mod ord">
          <ac:chgData name="Seth Petry-Johnson" userId="9311b3db184b81f9" providerId="LiveId" clId="{E339180A-8434-4273-89C2-30D5E4ED6264}" dt="2022-12-11T15:43:58.591" v="545" actId="13244"/>
          <ac:spMkLst>
            <pc:docMk/>
            <pc:sldMk cId="2336221239" sldId="272"/>
            <ac:spMk id="18" creationId="{8710874D-A014-04B9-AD9A-7CA07F100927}"/>
          </ac:spMkLst>
        </pc:spChg>
        <pc:spChg chg="add del mod">
          <ac:chgData name="Seth Petry-Johnson" userId="9311b3db184b81f9" providerId="LiveId" clId="{E339180A-8434-4273-89C2-30D5E4ED6264}" dt="2022-12-11T15:45:41.582" v="731"/>
          <ac:spMkLst>
            <pc:docMk/>
            <pc:sldMk cId="2336221239" sldId="272"/>
            <ac:spMk id="19" creationId="{DC5AE9C3-0867-3AD8-14FD-27552EE9FCBF}"/>
          </ac:spMkLst>
        </pc:spChg>
        <pc:spChg chg="add del mod">
          <ac:chgData name="Seth Petry-Johnson" userId="9311b3db184b81f9" providerId="LiveId" clId="{E339180A-8434-4273-89C2-30D5E4ED6264}" dt="2022-12-11T15:45:41.582" v="731"/>
          <ac:spMkLst>
            <pc:docMk/>
            <pc:sldMk cId="2336221239" sldId="272"/>
            <ac:spMk id="20" creationId="{C3521167-0A60-7A08-B9C5-B02A2C8C344C}"/>
          </ac:spMkLst>
        </pc:spChg>
        <pc:spChg chg="add mod">
          <ac:chgData name="Seth Petry-Johnson" userId="9311b3db184b81f9" providerId="LiveId" clId="{E339180A-8434-4273-89C2-30D5E4ED6264}" dt="2022-12-11T15:56:43.922" v="970"/>
          <ac:spMkLst>
            <pc:docMk/>
            <pc:sldMk cId="2336221239" sldId="272"/>
            <ac:spMk id="21" creationId="{68035FF0-8CF4-0ABA-B50E-F2C116DD2D09}"/>
          </ac:spMkLst>
        </pc:spChg>
        <pc:spChg chg="add mod">
          <ac:chgData name="Seth Petry-Johnson" userId="9311b3db184b81f9" providerId="LiveId" clId="{E339180A-8434-4273-89C2-30D5E4ED6264}" dt="2022-12-11T15:56:43.922" v="970"/>
          <ac:spMkLst>
            <pc:docMk/>
            <pc:sldMk cId="2336221239" sldId="272"/>
            <ac:spMk id="23" creationId="{95201253-EEE9-0D91-F5F4-DB5D5E7A9A84}"/>
          </ac:spMkLst>
        </pc:spChg>
        <pc:spChg chg="add mod">
          <ac:chgData name="Seth Petry-Johnson" userId="9311b3db184b81f9" providerId="LiveId" clId="{E339180A-8434-4273-89C2-30D5E4ED6264}" dt="2022-12-11T15:56:43.922" v="970"/>
          <ac:spMkLst>
            <pc:docMk/>
            <pc:sldMk cId="2336221239" sldId="272"/>
            <ac:spMk id="24" creationId="{E6B05607-8A2E-D70E-E513-C5B8A2C41A41}"/>
          </ac:spMkLst>
        </pc:spChg>
        <pc:spChg chg="add mod">
          <ac:chgData name="Seth Petry-Johnson" userId="9311b3db184b81f9" providerId="LiveId" clId="{E339180A-8434-4273-89C2-30D5E4ED6264}" dt="2022-12-11T15:56:43.922" v="970"/>
          <ac:spMkLst>
            <pc:docMk/>
            <pc:sldMk cId="2336221239" sldId="272"/>
            <ac:spMk id="25" creationId="{C1BD437E-4816-0053-C2D2-5E94863476B7}"/>
          </ac:spMkLst>
        </pc:spChg>
        <pc:graphicFrameChg chg="add mod">
          <ac:chgData name="Seth Petry-Johnson" userId="9311b3db184b81f9" providerId="LiveId" clId="{E339180A-8434-4273-89C2-30D5E4ED6264}" dt="2022-12-11T15:43:01.436" v="540" actId="13244"/>
          <ac:graphicFrameMkLst>
            <pc:docMk/>
            <pc:sldMk cId="2336221239" sldId="272"/>
            <ac:graphicFrameMk id="2" creationId="{F12C5E3D-F50F-EA36-BE46-107FE2ABAAFE}"/>
          </ac:graphicFrameMkLst>
        </pc:graphicFrameChg>
        <pc:graphicFrameChg chg="del">
          <ac:chgData name="Seth Petry-Johnson" userId="9311b3db184b81f9" providerId="LiveId" clId="{E339180A-8434-4273-89C2-30D5E4ED6264}" dt="2022-12-11T15:42:57.271" v="537" actId="478"/>
          <ac:graphicFrameMkLst>
            <pc:docMk/>
            <pc:sldMk cId="2336221239" sldId="272"/>
            <ac:graphicFrameMk id="13" creationId="{A565F358-6526-5164-C4D2-2B148DEBAB64}"/>
          </ac:graphicFrameMkLst>
        </pc:graphicFrameChg>
        <pc:picChg chg="del">
          <ac:chgData name="Seth Petry-Johnson" userId="9311b3db184b81f9" providerId="LiveId" clId="{E339180A-8434-4273-89C2-30D5E4ED6264}" dt="2022-12-11T15:56:43.509" v="969" actId="478"/>
          <ac:picMkLst>
            <pc:docMk/>
            <pc:sldMk cId="2336221239" sldId="272"/>
            <ac:picMk id="11" creationId="{787378B6-7A7E-5A64-D75B-FE0B8CC7C1A9}"/>
          </ac:picMkLst>
        </pc:picChg>
        <pc:picChg chg="add mod">
          <ac:chgData name="Seth Petry-Johnson" userId="9311b3db184b81f9" providerId="LiveId" clId="{E339180A-8434-4273-89C2-30D5E4ED6264}" dt="2022-12-11T15:56:43.922" v="970"/>
          <ac:picMkLst>
            <pc:docMk/>
            <pc:sldMk cId="2336221239" sldId="272"/>
            <ac:picMk id="22" creationId="{73568DFA-3800-5642-A883-BA38057E86F5}"/>
          </ac:picMkLst>
        </pc:picChg>
      </pc:sldChg>
      <pc:sldChg chg="addSp delSp modSp add mod">
        <pc:chgData name="Seth Petry-Johnson" userId="9311b3db184b81f9" providerId="LiveId" clId="{E339180A-8434-4273-89C2-30D5E4ED6264}" dt="2022-12-11T15:59:37.776" v="1118" actId="13244"/>
        <pc:sldMkLst>
          <pc:docMk/>
          <pc:sldMk cId="3178461443" sldId="273"/>
        </pc:sldMkLst>
        <pc:spChg chg="del">
          <ac:chgData name="Seth Petry-Johnson" userId="9311b3db184b81f9" providerId="LiveId" clId="{E339180A-8434-4273-89C2-30D5E4ED6264}" dt="2022-12-11T15:56:59.300" v="972" actId="478"/>
          <ac:spMkLst>
            <pc:docMk/>
            <pc:sldMk cId="3178461443" sldId="273"/>
            <ac:spMk id="3" creationId="{0264A4E4-A0FA-5DB2-A3E2-71033FD71044}"/>
          </ac:spMkLst>
        </pc:spChg>
        <pc:spChg chg="del mod">
          <ac:chgData name="Seth Petry-Johnson" userId="9311b3db184b81f9" providerId="LiveId" clId="{E339180A-8434-4273-89C2-30D5E4ED6264}" dt="2022-12-11T15:45:34.229" v="729" actId="478"/>
          <ac:spMkLst>
            <pc:docMk/>
            <pc:sldMk cId="3178461443" sldId="273"/>
            <ac:spMk id="4" creationId="{3702D69B-A66F-8057-17E3-D0FF889D55B9}"/>
          </ac:spMkLst>
        </pc:spChg>
        <pc:spChg chg="del">
          <ac:chgData name="Seth Petry-Johnson" userId="9311b3db184b81f9" providerId="LiveId" clId="{E339180A-8434-4273-89C2-30D5E4ED6264}" dt="2022-12-11T15:56:59.300" v="972" actId="478"/>
          <ac:spMkLst>
            <pc:docMk/>
            <pc:sldMk cId="3178461443" sldId="273"/>
            <ac:spMk id="5" creationId="{5EFC0F82-E8B5-4413-FAD9-87B175385641}"/>
          </ac:spMkLst>
        </pc:spChg>
        <pc:spChg chg="del">
          <ac:chgData name="Seth Petry-Johnson" userId="9311b3db184b81f9" providerId="LiveId" clId="{E339180A-8434-4273-89C2-30D5E4ED6264}" dt="2022-12-11T15:56:59.300" v="972" actId="478"/>
          <ac:spMkLst>
            <pc:docMk/>
            <pc:sldMk cId="3178461443" sldId="273"/>
            <ac:spMk id="6" creationId="{88B9FB4D-C2C3-2EB0-453B-EDA709C1F054}"/>
          </ac:spMkLst>
        </pc:spChg>
        <pc:spChg chg="ord">
          <ac:chgData name="Seth Petry-Johnson" userId="9311b3db184b81f9" providerId="LiveId" clId="{E339180A-8434-4273-89C2-30D5E4ED6264}" dt="2022-12-11T15:59:37.776" v="1118" actId="13244"/>
          <ac:spMkLst>
            <pc:docMk/>
            <pc:sldMk cId="3178461443" sldId="273"/>
            <ac:spMk id="8" creationId="{98021589-8EA4-E579-67D0-A26C50FF359D}"/>
          </ac:spMkLst>
        </pc:spChg>
        <pc:spChg chg="del">
          <ac:chgData name="Seth Petry-Johnson" userId="9311b3db184b81f9" providerId="LiveId" clId="{E339180A-8434-4273-89C2-30D5E4ED6264}" dt="2022-12-11T15:56:59.300" v="972" actId="478"/>
          <ac:spMkLst>
            <pc:docMk/>
            <pc:sldMk cId="3178461443" sldId="273"/>
            <ac:spMk id="9" creationId="{A8D0EBCA-137E-ADF9-58E9-0BB84D306F48}"/>
          </ac:spMkLst>
        </pc:spChg>
        <pc:spChg chg="del mod">
          <ac:chgData name="Seth Petry-Johnson" userId="9311b3db184b81f9" providerId="LiveId" clId="{E339180A-8434-4273-89C2-30D5E4ED6264}" dt="2022-12-11T15:45:34.229" v="729" actId="478"/>
          <ac:spMkLst>
            <pc:docMk/>
            <pc:sldMk cId="3178461443" sldId="273"/>
            <ac:spMk id="10" creationId="{DBEF711D-002A-5BB3-7417-D7F2A6466315}"/>
          </ac:spMkLst>
        </pc:spChg>
        <pc:spChg chg="mod">
          <ac:chgData name="Seth Petry-Johnson" userId="9311b3db184b81f9" providerId="LiveId" clId="{E339180A-8434-4273-89C2-30D5E4ED6264}" dt="2022-12-11T15:44:32.038" v="703" actId="1036"/>
          <ac:spMkLst>
            <pc:docMk/>
            <pc:sldMk cId="3178461443" sldId="273"/>
            <ac:spMk id="12" creationId="{C55C2FE7-7BCE-6387-7AB6-C70C5E40E1A3}"/>
          </ac:spMkLst>
        </pc:spChg>
        <pc:spChg chg="add del mod ord">
          <ac:chgData name="Seth Petry-Johnson" userId="9311b3db184b81f9" providerId="LiveId" clId="{E339180A-8434-4273-89C2-30D5E4ED6264}" dt="2022-12-11T15:56:54.025" v="971" actId="13244"/>
          <ac:spMkLst>
            <pc:docMk/>
            <pc:sldMk cId="3178461443" sldId="273"/>
            <ac:spMk id="13" creationId="{9027AFE3-8CBF-02DC-65B4-10B0067980AE}"/>
          </ac:spMkLst>
        </pc:spChg>
        <pc:spChg chg="add del mod ord">
          <ac:chgData name="Seth Petry-Johnson" userId="9311b3db184b81f9" providerId="LiveId" clId="{E339180A-8434-4273-89C2-30D5E4ED6264}" dt="2022-12-11T15:56:54.025" v="971" actId="13244"/>
          <ac:spMkLst>
            <pc:docMk/>
            <pc:sldMk cId="3178461443" sldId="273"/>
            <ac:spMk id="14" creationId="{3C779189-E1AC-1729-8BD2-8EF0D2A8B2C3}"/>
          </ac:spMkLst>
        </pc:spChg>
        <pc:spChg chg="mod">
          <ac:chgData name="Seth Petry-Johnson" userId="9311b3db184b81f9" providerId="LiveId" clId="{E339180A-8434-4273-89C2-30D5E4ED6264}" dt="2022-12-11T15:44:48.969" v="725" actId="1076"/>
          <ac:spMkLst>
            <pc:docMk/>
            <pc:sldMk cId="3178461443" sldId="273"/>
            <ac:spMk id="15" creationId="{E1B07496-DA7B-40A4-CBF8-0395F0E90F22}"/>
          </ac:spMkLst>
        </pc:spChg>
        <pc:spChg chg="add mod">
          <ac:chgData name="Seth Petry-Johnson" userId="9311b3db184b81f9" providerId="LiveId" clId="{E339180A-8434-4273-89C2-30D5E4ED6264}" dt="2022-12-11T15:56:59.633" v="973"/>
          <ac:spMkLst>
            <pc:docMk/>
            <pc:sldMk cId="3178461443" sldId="273"/>
            <ac:spMk id="16" creationId="{E45E5E9C-8FD2-70F6-8736-3E3D0BED0DE8}"/>
          </ac:spMkLst>
        </pc:spChg>
        <pc:spChg chg="mod">
          <ac:chgData name="Seth Petry-Johnson" userId="9311b3db184b81f9" providerId="LiveId" clId="{E339180A-8434-4273-89C2-30D5E4ED6264}" dt="2022-12-11T15:44:38.300" v="724" actId="1035"/>
          <ac:spMkLst>
            <pc:docMk/>
            <pc:sldMk cId="3178461443" sldId="273"/>
            <ac:spMk id="17" creationId="{2ADA3B25-6CB7-397C-4739-56F0EB629BF3}"/>
          </ac:spMkLst>
        </pc:spChg>
        <pc:spChg chg="mod">
          <ac:chgData name="Seth Petry-Johnson" userId="9311b3db184b81f9" providerId="LiveId" clId="{E339180A-8434-4273-89C2-30D5E4ED6264}" dt="2022-12-11T15:44:24.795" v="681" actId="1035"/>
          <ac:spMkLst>
            <pc:docMk/>
            <pc:sldMk cId="3178461443" sldId="273"/>
            <ac:spMk id="18" creationId="{8710874D-A014-04B9-AD9A-7CA07F100927}"/>
          </ac:spMkLst>
        </pc:spChg>
        <pc:spChg chg="add mod">
          <ac:chgData name="Seth Petry-Johnson" userId="9311b3db184b81f9" providerId="LiveId" clId="{E339180A-8434-4273-89C2-30D5E4ED6264}" dt="2022-12-11T15:56:59.633" v="973"/>
          <ac:spMkLst>
            <pc:docMk/>
            <pc:sldMk cId="3178461443" sldId="273"/>
            <ac:spMk id="20" creationId="{A572DE1D-C7E7-EB7E-8F69-8B71425AA474}"/>
          </ac:spMkLst>
        </pc:spChg>
        <pc:spChg chg="add mod">
          <ac:chgData name="Seth Petry-Johnson" userId="9311b3db184b81f9" providerId="LiveId" clId="{E339180A-8434-4273-89C2-30D5E4ED6264}" dt="2022-12-11T15:56:59.633" v="973"/>
          <ac:spMkLst>
            <pc:docMk/>
            <pc:sldMk cId="3178461443" sldId="273"/>
            <ac:spMk id="21" creationId="{1B8473A6-931E-195B-0A23-48E8D32E9517}"/>
          </ac:spMkLst>
        </pc:spChg>
        <pc:spChg chg="add mod">
          <ac:chgData name="Seth Petry-Johnson" userId="9311b3db184b81f9" providerId="LiveId" clId="{E339180A-8434-4273-89C2-30D5E4ED6264}" dt="2022-12-11T15:56:59.633" v="973"/>
          <ac:spMkLst>
            <pc:docMk/>
            <pc:sldMk cId="3178461443" sldId="273"/>
            <ac:spMk id="22" creationId="{460BD0B4-BC7C-A546-6B1E-86D3BFBA595D}"/>
          </ac:spMkLst>
        </pc:spChg>
        <pc:graphicFrameChg chg="del mod">
          <ac:chgData name="Seth Petry-Johnson" userId="9311b3db184b81f9" providerId="LiveId" clId="{E339180A-8434-4273-89C2-30D5E4ED6264}" dt="2022-12-11T15:45:11.155" v="728" actId="478"/>
          <ac:graphicFrameMkLst>
            <pc:docMk/>
            <pc:sldMk cId="3178461443" sldId="273"/>
            <ac:graphicFrameMk id="2" creationId="{F12C5E3D-F50F-EA36-BE46-107FE2ABAAFE}"/>
          </ac:graphicFrameMkLst>
        </pc:graphicFrameChg>
        <pc:picChg chg="del">
          <ac:chgData name="Seth Petry-Johnson" userId="9311b3db184b81f9" providerId="LiveId" clId="{E339180A-8434-4273-89C2-30D5E4ED6264}" dt="2022-12-11T15:56:59.300" v="972" actId="478"/>
          <ac:picMkLst>
            <pc:docMk/>
            <pc:sldMk cId="3178461443" sldId="273"/>
            <ac:picMk id="11" creationId="{787378B6-7A7E-5A64-D75B-FE0B8CC7C1A9}"/>
          </ac:picMkLst>
        </pc:picChg>
        <pc:picChg chg="add mod">
          <ac:chgData name="Seth Petry-Johnson" userId="9311b3db184b81f9" providerId="LiveId" clId="{E339180A-8434-4273-89C2-30D5E4ED6264}" dt="2022-12-11T15:56:59.633" v="973"/>
          <ac:picMkLst>
            <pc:docMk/>
            <pc:sldMk cId="3178461443" sldId="273"/>
            <ac:picMk id="19" creationId="{84219955-590F-E1E1-C5C6-382F4B111B31}"/>
          </ac:picMkLst>
        </pc:picChg>
      </pc:sldChg>
      <pc:sldChg chg="modSp add del">
        <pc:chgData name="Seth Petry-Johnson" userId="9311b3db184b81f9" providerId="LiveId" clId="{E339180A-8434-4273-89C2-30D5E4ED6264}" dt="2022-12-11T15:57:09.400" v="976" actId="2696"/>
        <pc:sldMkLst>
          <pc:docMk/>
          <pc:sldMk cId="2687757701" sldId="274"/>
        </pc:sldMkLst>
        <pc:picChg chg="mod">
          <ac:chgData name="Seth Petry-Johnson" userId="9311b3db184b81f9" providerId="LiveId" clId="{E339180A-8434-4273-89C2-30D5E4ED6264}" dt="2022-12-11T15:48:00.071" v="875" actId="1037"/>
          <ac:picMkLst>
            <pc:docMk/>
            <pc:sldMk cId="2687757701" sldId="274"/>
            <ac:picMk id="7" creationId="{053611BD-C1D2-5E7A-CAC4-C16720946A88}"/>
          </ac:picMkLst>
        </pc:picChg>
      </pc:sldChg>
      <pc:sldChg chg="addSp delSp modSp add mod modAnim">
        <pc:chgData name="Seth Petry-Johnson" userId="9311b3db184b81f9" providerId="LiveId" clId="{E339180A-8434-4273-89C2-30D5E4ED6264}" dt="2022-12-11T16:31:59.843" v="1360" actId="962"/>
        <pc:sldMkLst>
          <pc:docMk/>
          <pc:sldMk cId="3687916792" sldId="274"/>
        </pc:sldMkLst>
        <pc:spChg chg="mod">
          <ac:chgData name="Seth Petry-Johnson" userId="9311b3db184b81f9" providerId="LiveId" clId="{E339180A-8434-4273-89C2-30D5E4ED6264}" dt="2022-12-11T16:00:24.085" v="1167" actId="1038"/>
          <ac:spMkLst>
            <pc:docMk/>
            <pc:sldMk cId="3687916792" sldId="274"/>
            <ac:spMk id="8" creationId="{98021589-8EA4-E579-67D0-A26C50FF359D}"/>
          </ac:spMkLst>
        </pc:spChg>
        <pc:spChg chg="del">
          <ac:chgData name="Seth Petry-Johnson" userId="9311b3db184b81f9" providerId="LiveId" clId="{E339180A-8434-4273-89C2-30D5E4ED6264}" dt="2022-12-11T15:58:37.604" v="1105" actId="478"/>
          <ac:spMkLst>
            <pc:docMk/>
            <pc:sldMk cId="3687916792" sldId="274"/>
            <ac:spMk id="12" creationId="{C55C2FE7-7BCE-6387-7AB6-C70C5E40E1A3}"/>
          </ac:spMkLst>
        </pc:spChg>
        <pc:spChg chg="del">
          <ac:chgData name="Seth Petry-Johnson" userId="9311b3db184b81f9" providerId="LiveId" clId="{E339180A-8434-4273-89C2-30D5E4ED6264}" dt="2022-12-11T16:00:36.053" v="1171" actId="478"/>
          <ac:spMkLst>
            <pc:docMk/>
            <pc:sldMk cId="3687916792" sldId="274"/>
            <ac:spMk id="13" creationId="{9027AFE3-8CBF-02DC-65B4-10B0067980AE}"/>
          </ac:spMkLst>
        </pc:spChg>
        <pc:spChg chg="del">
          <ac:chgData name="Seth Petry-Johnson" userId="9311b3db184b81f9" providerId="LiveId" clId="{E339180A-8434-4273-89C2-30D5E4ED6264}" dt="2022-12-11T16:00:33.947" v="1170" actId="478"/>
          <ac:spMkLst>
            <pc:docMk/>
            <pc:sldMk cId="3687916792" sldId="274"/>
            <ac:spMk id="14" creationId="{3C779189-E1AC-1729-8BD2-8EF0D2A8B2C3}"/>
          </ac:spMkLst>
        </pc:spChg>
        <pc:spChg chg="del">
          <ac:chgData name="Seth Petry-Johnson" userId="9311b3db184b81f9" providerId="LiveId" clId="{E339180A-8434-4273-89C2-30D5E4ED6264}" dt="2022-12-11T15:58:36.339" v="1104" actId="478"/>
          <ac:spMkLst>
            <pc:docMk/>
            <pc:sldMk cId="3687916792" sldId="274"/>
            <ac:spMk id="15" creationId="{E1B07496-DA7B-40A4-CBF8-0395F0E90F22}"/>
          </ac:spMkLst>
        </pc:spChg>
        <pc:spChg chg="mod ord">
          <ac:chgData name="Seth Petry-Johnson" userId="9311b3db184b81f9" providerId="LiveId" clId="{E339180A-8434-4273-89C2-30D5E4ED6264}" dt="2022-12-11T16:01:05.499" v="1194" actId="1036"/>
          <ac:spMkLst>
            <pc:docMk/>
            <pc:sldMk cId="3687916792" sldId="274"/>
            <ac:spMk id="17" creationId="{2ADA3B25-6CB7-397C-4739-56F0EB629BF3}"/>
          </ac:spMkLst>
        </pc:spChg>
        <pc:spChg chg="del">
          <ac:chgData name="Seth Petry-Johnson" userId="9311b3db184b81f9" providerId="LiveId" clId="{E339180A-8434-4273-89C2-30D5E4ED6264}" dt="2022-12-11T15:58:34.620" v="1103" actId="478"/>
          <ac:spMkLst>
            <pc:docMk/>
            <pc:sldMk cId="3687916792" sldId="274"/>
            <ac:spMk id="18" creationId="{8710874D-A014-04B9-AD9A-7CA07F100927}"/>
          </ac:spMkLst>
        </pc:spChg>
        <pc:picChg chg="add mod ord">
          <ac:chgData name="Seth Petry-Johnson" userId="9311b3db184b81f9" providerId="LiveId" clId="{E339180A-8434-4273-89C2-30D5E4ED6264}" dt="2022-12-11T16:31:59.843" v="1360" actId="962"/>
          <ac:picMkLst>
            <pc:docMk/>
            <pc:sldMk cId="3687916792" sldId="274"/>
            <ac:picMk id="3" creationId="{38172FAD-0D69-3160-7A68-CEFCFF622474}"/>
          </ac:picMkLst>
        </pc:picChg>
        <pc:picChg chg="add del mod">
          <ac:chgData name="Seth Petry-Johnson" userId="9311b3db184b81f9" providerId="LiveId" clId="{E339180A-8434-4273-89C2-30D5E4ED6264}" dt="2022-12-11T16:30:41.499" v="1347" actId="478"/>
          <ac:picMkLst>
            <pc:docMk/>
            <pc:sldMk cId="3687916792" sldId="274"/>
            <ac:picMk id="4" creationId="{125B01E7-D8DC-046A-CD63-6798AD215A95}"/>
          </ac:picMkLst>
        </pc:picChg>
        <pc:picChg chg="mod">
          <ac:chgData name="Seth Petry-Johnson" userId="9311b3db184b81f9" providerId="LiveId" clId="{E339180A-8434-4273-89C2-30D5E4ED6264}" dt="2022-12-11T15:58:22.997" v="1101" actId="1037"/>
          <ac:picMkLst>
            <pc:docMk/>
            <pc:sldMk cId="3687916792" sldId="274"/>
            <ac:picMk id="7" creationId="{053611BD-C1D2-5E7A-CAC4-C16720946A88}"/>
          </ac:picMkLst>
        </pc:picChg>
      </pc:sldChg>
      <pc:sldChg chg="add del">
        <pc:chgData name="Seth Petry-Johnson" userId="9311b3db184b81f9" providerId="LiveId" clId="{E339180A-8434-4273-89C2-30D5E4ED6264}" dt="2022-12-11T15:57:07.094" v="975" actId="2890"/>
        <pc:sldMkLst>
          <pc:docMk/>
          <pc:sldMk cId="1124412391" sldId="275"/>
        </pc:sldMkLst>
      </pc:sldChg>
      <pc:sldChg chg="addSp delSp modSp add mod modTransition modAnim">
        <pc:chgData name="Seth Petry-Johnson" userId="9311b3db184b81f9" providerId="LiveId" clId="{E339180A-8434-4273-89C2-30D5E4ED6264}" dt="2022-12-11T16:42:13.218" v="1468" actId="13244"/>
        <pc:sldMkLst>
          <pc:docMk/>
          <pc:sldMk cId="2559927234" sldId="275"/>
        </pc:sldMkLst>
        <pc:spChg chg="del">
          <ac:chgData name="Seth Petry-Johnson" userId="9311b3db184b81f9" providerId="LiveId" clId="{E339180A-8434-4273-89C2-30D5E4ED6264}" dt="2022-12-11T16:30:57.901" v="1351" actId="478"/>
          <ac:spMkLst>
            <pc:docMk/>
            <pc:sldMk cId="2559927234" sldId="275"/>
            <ac:spMk id="8" creationId="{98021589-8EA4-E579-67D0-A26C50FF359D}"/>
          </ac:spMkLst>
        </pc:spChg>
        <pc:picChg chg="mod ord">
          <ac:chgData name="Seth Petry-Johnson" userId="9311b3db184b81f9" providerId="LiveId" clId="{E339180A-8434-4273-89C2-30D5E4ED6264}" dt="2022-12-11T16:31:42.793" v="1358" actId="962"/>
          <ac:picMkLst>
            <pc:docMk/>
            <pc:sldMk cId="2559927234" sldId="275"/>
            <ac:picMk id="3" creationId="{38172FAD-0D69-3160-7A68-CEFCFF622474}"/>
          </ac:picMkLst>
        </pc:picChg>
        <pc:picChg chg="add del mod">
          <ac:chgData name="Seth Petry-Johnson" userId="9311b3db184b81f9" providerId="LiveId" clId="{E339180A-8434-4273-89C2-30D5E4ED6264}" dt="2022-12-11T16:29:03.554" v="1312" actId="478"/>
          <ac:picMkLst>
            <pc:docMk/>
            <pc:sldMk cId="2559927234" sldId="275"/>
            <ac:picMk id="4" creationId="{62A94945-3710-4FCD-CCFF-3478120E1B34}"/>
          </ac:picMkLst>
        </pc:picChg>
        <pc:picChg chg="add mod ord">
          <ac:chgData name="Seth Petry-Johnson" userId="9311b3db184b81f9" providerId="LiveId" clId="{E339180A-8434-4273-89C2-30D5E4ED6264}" dt="2022-12-11T16:42:13.218" v="1468" actId="13244"/>
          <ac:picMkLst>
            <pc:docMk/>
            <pc:sldMk cId="2559927234" sldId="275"/>
            <ac:picMk id="6" creationId="{BE8CEE9F-AC08-EEA5-3015-B6C25F44ADD7}"/>
          </ac:picMkLst>
        </pc:picChg>
        <pc:picChg chg="del">
          <ac:chgData name="Seth Petry-Johnson" userId="9311b3db184b81f9" providerId="LiveId" clId="{E339180A-8434-4273-89C2-30D5E4ED6264}" dt="2022-12-11T16:30:57.212" v="1350" actId="478"/>
          <ac:picMkLst>
            <pc:docMk/>
            <pc:sldMk cId="2559927234" sldId="275"/>
            <ac:picMk id="7" creationId="{053611BD-C1D2-5E7A-CAC4-C16720946A88}"/>
          </ac:picMkLst>
        </pc:picChg>
        <pc:picChg chg="add mod ord">
          <ac:chgData name="Seth Petry-Johnson" userId="9311b3db184b81f9" providerId="LiveId" clId="{E339180A-8434-4273-89C2-30D5E4ED6264}" dt="2022-12-11T16:38:18.346" v="1465" actId="13244"/>
          <ac:picMkLst>
            <pc:docMk/>
            <pc:sldMk cId="2559927234" sldId="275"/>
            <ac:picMk id="10" creationId="{62EE8BB3-0908-AE1E-DFF3-05E8A8B5553B}"/>
          </ac:picMkLst>
        </pc:picChg>
      </pc:sldChg>
      <pc:sldChg chg="delSp modSp add mod modAnim">
        <pc:chgData name="Seth Petry-Johnson" userId="9311b3db184b81f9" providerId="LiveId" clId="{E339180A-8434-4273-89C2-30D5E4ED6264}" dt="2022-12-11T16:42:17.517" v="1469" actId="13244"/>
        <pc:sldMkLst>
          <pc:docMk/>
          <pc:sldMk cId="1371213261" sldId="276"/>
        </pc:sldMkLst>
        <pc:spChg chg="del">
          <ac:chgData name="Seth Petry-Johnson" userId="9311b3db184b81f9" providerId="LiveId" clId="{E339180A-8434-4273-89C2-30D5E4ED6264}" dt="2022-12-11T16:30:29.859" v="1344" actId="478"/>
          <ac:spMkLst>
            <pc:docMk/>
            <pc:sldMk cId="1371213261" sldId="276"/>
            <ac:spMk id="8" creationId="{98021589-8EA4-E579-67D0-A26C50FF359D}"/>
          </ac:spMkLst>
        </pc:spChg>
        <pc:picChg chg="mod ord">
          <ac:chgData name="Seth Petry-Johnson" userId="9311b3db184b81f9" providerId="LiveId" clId="{E339180A-8434-4273-89C2-30D5E4ED6264}" dt="2022-12-11T16:42:17.517" v="1469" actId="13244"/>
          <ac:picMkLst>
            <pc:docMk/>
            <pc:sldMk cId="1371213261" sldId="276"/>
            <ac:picMk id="3" creationId="{38172FAD-0D69-3160-7A68-CEFCFF622474}"/>
          </ac:picMkLst>
        </pc:picChg>
        <pc:picChg chg="mod ord">
          <ac:chgData name="Seth Petry-Johnson" userId="9311b3db184b81f9" providerId="LiveId" clId="{E339180A-8434-4273-89C2-30D5E4ED6264}" dt="2022-12-11T16:32:24.405" v="1361" actId="688"/>
          <ac:picMkLst>
            <pc:docMk/>
            <pc:sldMk cId="1371213261" sldId="276"/>
            <ac:picMk id="4" creationId="{125B01E7-D8DC-046A-CD63-6798AD215A95}"/>
          </ac:picMkLst>
        </pc:picChg>
        <pc:picChg chg="del">
          <ac:chgData name="Seth Petry-Johnson" userId="9311b3db184b81f9" providerId="LiveId" clId="{E339180A-8434-4273-89C2-30D5E4ED6264}" dt="2022-12-11T16:30:29.139" v="1343" actId="478"/>
          <ac:picMkLst>
            <pc:docMk/>
            <pc:sldMk cId="1371213261" sldId="276"/>
            <ac:picMk id="7" creationId="{053611BD-C1D2-5E7A-CAC4-C16720946A88}"/>
          </ac:picMkLst>
        </pc:picChg>
      </pc:sldChg>
      <pc:sldChg chg="addSp modSp add mod">
        <pc:chgData name="Seth Petry-Johnson" userId="9311b3db184b81f9" providerId="LiveId" clId="{E339180A-8434-4273-89C2-30D5E4ED6264}" dt="2022-12-11T16:42:03.937" v="1467" actId="13244"/>
        <pc:sldMkLst>
          <pc:docMk/>
          <pc:sldMk cId="2671511072" sldId="277"/>
        </pc:sldMkLst>
        <pc:picChg chg="ord">
          <ac:chgData name="Seth Petry-Johnson" userId="9311b3db184b81f9" providerId="LiveId" clId="{E339180A-8434-4273-89C2-30D5E4ED6264}" dt="2022-12-11T16:41:54.177" v="1466" actId="13244"/>
          <ac:picMkLst>
            <pc:docMk/>
            <pc:sldMk cId="2671511072" sldId="277"/>
            <ac:picMk id="3" creationId="{38172FAD-0D69-3160-7A68-CEFCFF622474}"/>
          </ac:picMkLst>
        </pc:picChg>
        <pc:picChg chg="add mod ord">
          <ac:chgData name="Seth Petry-Johnson" userId="9311b3db184b81f9" providerId="LiveId" clId="{E339180A-8434-4273-89C2-30D5E4ED6264}" dt="2022-12-11T16:42:03.937" v="1467" actId="13244"/>
          <ac:picMkLst>
            <pc:docMk/>
            <pc:sldMk cId="2671511072" sldId="277"/>
            <ac:picMk id="4" creationId="{E7A2CD9A-45C3-0135-CE3D-4B28F2C953BF}"/>
          </ac:picMkLst>
        </pc:picChg>
        <pc:picChg chg="mod">
          <ac:chgData name="Seth Petry-Johnson" userId="9311b3db184b81f9" providerId="LiveId" clId="{E339180A-8434-4273-89C2-30D5E4ED6264}" dt="2022-12-11T16:37:24.507" v="1434" actId="1037"/>
          <ac:picMkLst>
            <pc:docMk/>
            <pc:sldMk cId="2671511072" sldId="277"/>
            <ac:picMk id="6" creationId="{BE8CEE9F-AC08-EEA5-3015-B6C25F44ADD7}"/>
          </ac:picMkLst>
        </pc:picChg>
      </pc:sldChg>
      <pc:sldChg chg="addSp delSp modSp add mod modAnim">
        <pc:chgData name="Seth Petry-Johnson" userId="9311b3db184b81f9" providerId="LiveId" clId="{E339180A-8434-4273-89C2-30D5E4ED6264}" dt="2022-12-11T16:52:08.669" v="1777" actId="2711"/>
        <pc:sldMkLst>
          <pc:docMk/>
          <pc:sldMk cId="2392831251" sldId="278"/>
        </pc:sldMkLst>
        <pc:spChg chg="add mod ord">
          <ac:chgData name="Seth Petry-Johnson" userId="9311b3db184b81f9" providerId="LiveId" clId="{E339180A-8434-4273-89C2-30D5E4ED6264}" dt="2022-12-11T16:52:08.669" v="1777" actId="2711"/>
          <ac:spMkLst>
            <pc:docMk/>
            <pc:sldMk cId="2392831251" sldId="278"/>
            <ac:spMk id="5" creationId="{5CA17C78-E8B0-05B8-58A4-958A7D73DB1B}"/>
          </ac:spMkLst>
        </pc:spChg>
        <pc:picChg chg="add del mod ord">
          <ac:chgData name="Seth Petry-Johnson" userId="9311b3db184b81f9" providerId="LiveId" clId="{E339180A-8434-4273-89C2-30D5E4ED6264}" dt="2022-12-11T16:45:09.346" v="1522" actId="478"/>
          <ac:picMkLst>
            <pc:docMk/>
            <pc:sldMk cId="2392831251" sldId="278"/>
            <ac:picMk id="2" creationId="{898CF207-1BA8-0BB2-38FD-5F5EFBC8AD40}"/>
          </ac:picMkLst>
        </pc:picChg>
        <pc:picChg chg="mod">
          <ac:chgData name="Seth Petry-Johnson" userId="9311b3db184b81f9" providerId="LiveId" clId="{E339180A-8434-4273-89C2-30D5E4ED6264}" dt="2022-12-11T16:42:53.635" v="1513" actId="1076"/>
          <ac:picMkLst>
            <pc:docMk/>
            <pc:sldMk cId="2392831251" sldId="278"/>
            <ac:picMk id="3" creationId="{38172FAD-0D69-3160-7A68-CEFCFF622474}"/>
          </ac:picMkLst>
        </pc:picChg>
        <pc:picChg chg="mod">
          <ac:chgData name="Seth Petry-Johnson" userId="9311b3db184b81f9" providerId="LiveId" clId="{E339180A-8434-4273-89C2-30D5E4ED6264}" dt="2022-12-11T16:42:55.805" v="1514" actId="1076"/>
          <ac:picMkLst>
            <pc:docMk/>
            <pc:sldMk cId="2392831251" sldId="278"/>
            <ac:picMk id="4" creationId="{E7A2CD9A-45C3-0135-CE3D-4B28F2C953BF}"/>
          </ac:picMkLst>
        </pc:picChg>
        <pc:picChg chg="mod">
          <ac:chgData name="Seth Petry-Johnson" userId="9311b3db184b81f9" providerId="LiveId" clId="{E339180A-8434-4273-89C2-30D5E4ED6264}" dt="2022-12-11T16:42:58.780" v="1515" actId="1076"/>
          <ac:picMkLst>
            <pc:docMk/>
            <pc:sldMk cId="2392831251" sldId="278"/>
            <ac:picMk id="6" creationId="{BE8CEE9F-AC08-EEA5-3015-B6C25F44ADD7}"/>
          </ac:picMkLst>
        </pc:picChg>
      </pc:sldChg>
      <pc:sldChg chg="addSp modSp add del mod modAnim">
        <pc:chgData name="Seth Petry-Johnson" userId="9311b3db184b81f9" providerId="LiveId" clId="{E339180A-8434-4273-89C2-30D5E4ED6264}" dt="2022-12-11T17:04:06.682" v="2151" actId="47"/>
        <pc:sldMkLst>
          <pc:docMk/>
          <pc:sldMk cId="957165511" sldId="279"/>
        </pc:sldMkLst>
        <pc:spChg chg="add mod ord">
          <ac:chgData name="Seth Petry-Johnson" userId="9311b3db184b81f9" providerId="LiveId" clId="{E339180A-8434-4273-89C2-30D5E4ED6264}" dt="2022-12-11T16:51:58.230" v="1775" actId="6549"/>
          <ac:spMkLst>
            <pc:docMk/>
            <pc:sldMk cId="957165511" sldId="279"/>
            <ac:spMk id="2" creationId="{027E8A3F-1077-D637-BEBA-823F5C8D287D}"/>
          </ac:spMkLst>
        </pc:spChg>
        <pc:spChg chg="mod">
          <ac:chgData name="Seth Petry-Johnson" userId="9311b3db184b81f9" providerId="LiveId" clId="{E339180A-8434-4273-89C2-30D5E4ED6264}" dt="2022-12-11T16:51:46.692" v="1767" actId="14100"/>
          <ac:spMkLst>
            <pc:docMk/>
            <pc:sldMk cId="957165511" sldId="279"/>
            <ac:spMk id="5" creationId="{5CA17C78-E8B0-05B8-58A4-958A7D73DB1B}"/>
          </ac:spMkLst>
        </pc:spChg>
      </pc:sldChg>
      <pc:sldChg chg="addSp modSp add mod modAnim">
        <pc:chgData name="Seth Petry-Johnson" userId="9311b3db184b81f9" providerId="LiveId" clId="{E339180A-8434-4273-89C2-30D5E4ED6264}" dt="2022-12-11T19:07:29.633" v="2324" actId="962"/>
        <pc:sldMkLst>
          <pc:docMk/>
          <pc:sldMk cId="3498705542" sldId="280"/>
        </pc:sldMkLst>
        <pc:spChg chg="add mod ord">
          <ac:chgData name="Seth Petry-Johnson" userId="9311b3db184b81f9" providerId="LiveId" clId="{E339180A-8434-4273-89C2-30D5E4ED6264}" dt="2022-12-11T19:07:29.633" v="2324" actId="962"/>
          <ac:spMkLst>
            <pc:docMk/>
            <pc:sldMk cId="3498705542" sldId="280"/>
            <ac:spMk id="7" creationId="{92E72BFE-14C5-649B-F391-73BA9BBC18F2}"/>
          </ac:spMkLst>
        </pc:spChg>
        <pc:spChg chg="add mod">
          <ac:chgData name="Seth Petry-Johnson" userId="9311b3db184b81f9" providerId="LiveId" clId="{E339180A-8434-4273-89C2-30D5E4ED6264}" dt="2022-12-11T16:55:30.164" v="1908" actId="14100"/>
          <ac:spMkLst>
            <pc:docMk/>
            <pc:sldMk cId="3498705542" sldId="280"/>
            <ac:spMk id="8" creationId="{C6FC20BE-7F32-7380-F245-641B0342FC50}"/>
          </ac:spMkLst>
        </pc:spChg>
      </pc:sldChg>
      <pc:sldChg chg="delSp modSp add mod modTransition modAnim">
        <pc:chgData name="Seth Petry-Johnson" userId="9311b3db184b81f9" providerId="LiveId" clId="{E339180A-8434-4273-89C2-30D5E4ED6264}" dt="2022-12-11T17:00:23.885" v="2150"/>
        <pc:sldMkLst>
          <pc:docMk/>
          <pc:sldMk cId="1042939348" sldId="281"/>
        </pc:sldMkLst>
        <pc:spChg chg="del">
          <ac:chgData name="Seth Petry-Johnson" userId="9311b3db184b81f9" providerId="LiveId" clId="{E339180A-8434-4273-89C2-30D5E4ED6264}" dt="2022-12-11T16:57:23.323" v="2026" actId="478"/>
          <ac:spMkLst>
            <pc:docMk/>
            <pc:sldMk cId="1042939348" sldId="281"/>
            <ac:spMk id="2" creationId="{027E8A3F-1077-D637-BEBA-823F5C8D287D}"/>
          </ac:spMkLst>
        </pc:spChg>
        <pc:spChg chg="mod">
          <ac:chgData name="Seth Petry-Johnson" userId="9311b3db184b81f9" providerId="LiveId" clId="{E339180A-8434-4273-89C2-30D5E4ED6264}" dt="2022-12-11T17:00:10.330" v="2148" actId="20577"/>
          <ac:spMkLst>
            <pc:docMk/>
            <pc:sldMk cId="1042939348" sldId="281"/>
            <ac:spMk id="5" creationId="{5CA17C78-E8B0-05B8-58A4-958A7D73DB1B}"/>
          </ac:spMkLst>
        </pc:spChg>
        <pc:spChg chg="del">
          <ac:chgData name="Seth Petry-Johnson" userId="9311b3db184b81f9" providerId="LiveId" clId="{E339180A-8434-4273-89C2-30D5E4ED6264}" dt="2022-12-11T16:57:23.323" v="2026" actId="478"/>
          <ac:spMkLst>
            <pc:docMk/>
            <pc:sldMk cId="1042939348" sldId="281"/>
            <ac:spMk id="7" creationId="{92E72BFE-14C5-649B-F391-73BA9BBC18F2}"/>
          </ac:spMkLst>
        </pc:spChg>
        <pc:spChg chg="del">
          <ac:chgData name="Seth Petry-Johnson" userId="9311b3db184b81f9" providerId="LiveId" clId="{E339180A-8434-4273-89C2-30D5E4ED6264}" dt="2022-12-11T16:57:23.323" v="2026" actId="478"/>
          <ac:spMkLst>
            <pc:docMk/>
            <pc:sldMk cId="1042939348" sldId="281"/>
            <ac:spMk id="8" creationId="{C6FC20BE-7F32-7380-F245-641B0342FC50}"/>
          </ac:spMkLst>
        </pc:spChg>
        <pc:picChg chg="mod">
          <ac:chgData name="Seth Petry-Johnson" userId="9311b3db184b81f9" providerId="LiveId" clId="{E339180A-8434-4273-89C2-30D5E4ED6264}" dt="2022-12-11T16:57:00.354" v="2025" actId="1036"/>
          <ac:picMkLst>
            <pc:docMk/>
            <pc:sldMk cId="1042939348" sldId="281"/>
            <ac:picMk id="3" creationId="{38172FAD-0D69-3160-7A68-CEFCFF622474}"/>
          </ac:picMkLst>
        </pc:picChg>
        <pc:picChg chg="mod">
          <ac:chgData name="Seth Petry-Johnson" userId="9311b3db184b81f9" providerId="LiveId" clId="{E339180A-8434-4273-89C2-30D5E4ED6264}" dt="2022-12-11T16:56:45.120" v="1977" actId="1036"/>
          <ac:picMkLst>
            <pc:docMk/>
            <pc:sldMk cId="1042939348" sldId="281"/>
            <ac:picMk id="4" creationId="{E7A2CD9A-45C3-0135-CE3D-4B28F2C953BF}"/>
          </ac:picMkLst>
        </pc:picChg>
        <pc:picChg chg="mod">
          <ac:chgData name="Seth Petry-Johnson" userId="9311b3db184b81f9" providerId="LiveId" clId="{E339180A-8434-4273-89C2-30D5E4ED6264}" dt="2022-12-11T16:56:51.267" v="1998" actId="1035"/>
          <ac:picMkLst>
            <pc:docMk/>
            <pc:sldMk cId="1042939348" sldId="281"/>
            <ac:picMk id="6" creationId="{BE8CEE9F-AC08-EEA5-3015-B6C25F44ADD7}"/>
          </ac:picMkLst>
        </pc:picChg>
      </pc:sldChg>
      <pc:sldChg chg="addSp delSp modSp add mod modTransition modAnim">
        <pc:chgData name="Seth Petry-Johnson" userId="9311b3db184b81f9" providerId="LiveId" clId="{E339180A-8434-4273-89C2-30D5E4ED6264}" dt="2022-12-11T19:30:28.653" v="2958" actId="13244"/>
        <pc:sldMkLst>
          <pc:docMk/>
          <pc:sldMk cId="603553128" sldId="282"/>
        </pc:sldMkLst>
        <pc:spChg chg="del">
          <ac:chgData name="Seth Petry-Johnson" userId="9311b3db184b81f9" providerId="LiveId" clId="{E339180A-8434-4273-89C2-30D5E4ED6264}" dt="2022-12-11T19:06:28.712" v="2311" actId="478"/>
          <ac:spMkLst>
            <pc:docMk/>
            <pc:sldMk cId="603553128" sldId="282"/>
            <ac:spMk id="2" creationId="{027E8A3F-1077-D637-BEBA-823F5C8D287D}"/>
          </ac:spMkLst>
        </pc:spChg>
        <pc:spChg chg="del">
          <ac:chgData name="Seth Petry-Johnson" userId="9311b3db184b81f9" providerId="LiveId" clId="{E339180A-8434-4273-89C2-30D5E4ED6264}" dt="2022-12-11T19:06:30.801" v="2312" actId="478"/>
          <ac:spMkLst>
            <pc:docMk/>
            <pc:sldMk cId="603553128" sldId="282"/>
            <ac:spMk id="5" creationId="{5CA17C78-E8B0-05B8-58A4-958A7D73DB1B}"/>
          </ac:spMkLst>
        </pc:spChg>
        <pc:spChg chg="mod ord">
          <ac:chgData name="Seth Petry-Johnson" userId="9311b3db184b81f9" providerId="LiveId" clId="{E339180A-8434-4273-89C2-30D5E4ED6264}" dt="2022-12-11T19:08:01.055" v="2328" actId="13244"/>
          <ac:spMkLst>
            <pc:docMk/>
            <pc:sldMk cId="603553128" sldId="282"/>
            <ac:spMk id="7" creationId="{92E72BFE-14C5-649B-F391-73BA9BBC18F2}"/>
          </ac:spMkLst>
        </pc:spChg>
        <pc:spChg chg="del">
          <ac:chgData name="Seth Petry-Johnson" userId="9311b3db184b81f9" providerId="LiveId" clId="{E339180A-8434-4273-89C2-30D5E4ED6264}" dt="2022-12-11T19:06:26.791" v="2310" actId="478"/>
          <ac:spMkLst>
            <pc:docMk/>
            <pc:sldMk cId="603553128" sldId="282"/>
            <ac:spMk id="8" creationId="{C6FC20BE-7F32-7380-F245-641B0342FC50}"/>
          </ac:spMkLst>
        </pc:spChg>
        <pc:spChg chg="add mod ord">
          <ac:chgData name="Seth Petry-Johnson" userId="9311b3db184b81f9" providerId="LiveId" clId="{E339180A-8434-4273-89C2-30D5E4ED6264}" dt="2022-12-11T19:15:56.868" v="2519" actId="6549"/>
          <ac:spMkLst>
            <pc:docMk/>
            <pc:sldMk cId="603553128" sldId="282"/>
            <ac:spMk id="9" creationId="{E88CF3C7-B705-6AC2-41A3-42A7C6E23B4B}"/>
          </ac:spMkLst>
        </pc:spChg>
        <pc:spChg chg="add mod">
          <ac:chgData name="Seth Petry-Johnson" userId="9311b3db184b81f9" providerId="LiveId" clId="{E339180A-8434-4273-89C2-30D5E4ED6264}" dt="2022-12-11T19:21:07.348" v="2771" actId="20577"/>
          <ac:spMkLst>
            <pc:docMk/>
            <pc:sldMk cId="603553128" sldId="282"/>
            <ac:spMk id="10" creationId="{84E9B45C-FD8B-A6AA-A954-7104243F5866}"/>
          </ac:spMkLst>
        </pc:spChg>
        <pc:picChg chg="mod">
          <ac:chgData name="Seth Petry-Johnson" userId="9311b3db184b81f9" providerId="LiveId" clId="{E339180A-8434-4273-89C2-30D5E4ED6264}" dt="2022-12-11T19:06:15.393" v="2272" actId="1037"/>
          <ac:picMkLst>
            <pc:docMk/>
            <pc:sldMk cId="603553128" sldId="282"/>
            <ac:picMk id="3" creationId="{38172FAD-0D69-3160-7A68-CEFCFF622474}"/>
          </ac:picMkLst>
        </pc:picChg>
        <pc:picChg chg="mod">
          <ac:chgData name="Seth Petry-Johnson" userId="9311b3db184b81f9" providerId="LiveId" clId="{E339180A-8434-4273-89C2-30D5E4ED6264}" dt="2022-12-11T19:06:13.352" v="2270" actId="1037"/>
          <ac:picMkLst>
            <pc:docMk/>
            <pc:sldMk cId="603553128" sldId="282"/>
            <ac:picMk id="4" creationId="{E7A2CD9A-45C3-0135-CE3D-4B28F2C953BF}"/>
          </ac:picMkLst>
        </pc:picChg>
        <pc:picChg chg="mod">
          <ac:chgData name="Seth Petry-Johnson" userId="9311b3db184b81f9" providerId="LiveId" clId="{E339180A-8434-4273-89C2-30D5E4ED6264}" dt="2022-12-11T19:06:19.904" v="2309" actId="1037"/>
          <ac:picMkLst>
            <pc:docMk/>
            <pc:sldMk cId="603553128" sldId="282"/>
            <ac:picMk id="6" creationId="{BE8CEE9F-AC08-EEA5-3015-B6C25F44ADD7}"/>
          </ac:picMkLst>
        </pc:picChg>
        <pc:picChg chg="add mod">
          <ac:chgData name="Seth Petry-Johnson" userId="9311b3db184b81f9" providerId="LiveId" clId="{E339180A-8434-4273-89C2-30D5E4ED6264}" dt="2022-12-11T19:30:28.653" v="2958" actId="13244"/>
          <ac:picMkLst>
            <pc:docMk/>
            <pc:sldMk cId="603553128" sldId="282"/>
            <ac:picMk id="1026" creationId="{EAC89EF6-0BFE-254B-4A04-D59E05CBC5BB}"/>
          </ac:picMkLst>
        </pc:picChg>
      </pc:sldChg>
      <pc:sldChg chg="add del">
        <pc:chgData name="Seth Petry-Johnson" userId="9311b3db184b81f9" providerId="LiveId" clId="{E339180A-8434-4273-89C2-30D5E4ED6264}" dt="2022-12-11T19:39:54.166" v="3079" actId="47"/>
        <pc:sldMkLst>
          <pc:docMk/>
          <pc:sldMk cId="290353085" sldId="283"/>
        </pc:sldMkLst>
      </pc:sldChg>
      <pc:sldChg chg="delSp modSp add mod modTransition modAnim">
        <pc:chgData name="Seth Petry-Johnson" userId="9311b3db184b81f9" providerId="LiveId" clId="{E339180A-8434-4273-89C2-30D5E4ED6264}" dt="2022-12-11T19:30:26.152" v="2957" actId="13244"/>
        <pc:sldMkLst>
          <pc:docMk/>
          <pc:sldMk cId="3558779986" sldId="284"/>
        </pc:sldMkLst>
        <pc:spChg chg="mod">
          <ac:chgData name="Seth Petry-Johnson" userId="9311b3db184b81f9" providerId="LiveId" clId="{E339180A-8434-4273-89C2-30D5E4ED6264}" dt="2022-12-11T19:21:14.057" v="2773" actId="20577"/>
          <ac:spMkLst>
            <pc:docMk/>
            <pc:sldMk cId="3558779986" sldId="284"/>
            <ac:spMk id="10" creationId="{84E9B45C-FD8B-A6AA-A954-7104243F5866}"/>
          </ac:spMkLst>
        </pc:spChg>
        <pc:picChg chg="del">
          <ac:chgData name="Seth Petry-Johnson" userId="9311b3db184b81f9" providerId="LiveId" clId="{E339180A-8434-4273-89C2-30D5E4ED6264}" dt="2022-12-11T19:18:34.872" v="2563" actId="478"/>
          <ac:picMkLst>
            <pc:docMk/>
            <pc:sldMk cId="3558779986" sldId="284"/>
            <ac:picMk id="3" creationId="{38172FAD-0D69-3160-7A68-CEFCFF622474}"/>
          </ac:picMkLst>
        </pc:picChg>
        <pc:picChg chg="del">
          <ac:chgData name="Seth Petry-Johnson" userId="9311b3db184b81f9" providerId="LiveId" clId="{E339180A-8434-4273-89C2-30D5E4ED6264}" dt="2022-12-11T19:18:35.570" v="2564" actId="478"/>
          <ac:picMkLst>
            <pc:docMk/>
            <pc:sldMk cId="3558779986" sldId="284"/>
            <ac:picMk id="4" creationId="{E7A2CD9A-45C3-0135-CE3D-4B28F2C953BF}"/>
          </ac:picMkLst>
        </pc:picChg>
        <pc:picChg chg="del">
          <ac:chgData name="Seth Petry-Johnson" userId="9311b3db184b81f9" providerId="LiveId" clId="{E339180A-8434-4273-89C2-30D5E4ED6264}" dt="2022-12-11T19:18:37" v="2565" actId="478"/>
          <ac:picMkLst>
            <pc:docMk/>
            <pc:sldMk cId="3558779986" sldId="284"/>
            <ac:picMk id="6" creationId="{BE8CEE9F-AC08-EEA5-3015-B6C25F44ADD7}"/>
          </ac:picMkLst>
        </pc:picChg>
        <pc:picChg chg="mod">
          <ac:chgData name="Seth Petry-Johnson" userId="9311b3db184b81f9" providerId="LiveId" clId="{E339180A-8434-4273-89C2-30D5E4ED6264}" dt="2022-12-11T19:30:26.152" v="2957" actId="13244"/>
          <ac:picMkLst>
            <pc:docMk/>
            <pc:sldMk cId="3558779986" sldId="284"/>
            <ac:picMk id="1026" creationId="{EAC89EF6-0BFE-254B-4A04-D59E05CBC5BB}"/>
          </ac:picMkLst>
        </pc:picChg>
      </pc:sldChg>
      <pc:sldChg chg="modSp add mod">
        <pc:chgData name="Seth Petry-Johnson" userId="9311b3db184b81f9" providerId="LiveId" clId="{E339180A-8434-4273-89C2-30D5E4ED6264}" dt="2022-12-11T19:30:23.547" v="2956" actId="13244"/>
        <pc:sldMkLst>
          <pc:docMk/>
          <pc:sldMk cId="3853802771" sldId="285"/>
        </pc:sldMkLst>
        <pc:spChg chg="mod">
          <ac:chgData name="Seth Petry-Johnson" userId="9311b3db184b81f9" providerId="LiveId" clId="{E339180A-8434-4273-89C2-30D5E4ED6264}" dt="2022-12-11T19:21:24.385" v="2811" actId="20577"/>
          <ac:spMkLst>
            <pc:docMk/>
            <pc:sldMk cId="3853802771" sldId="285"/>
            <ac:spMk id="10" creationId="{84E9B45C-FD8B-A6AA-A954-7104243F5866}"/>
          </ac:spMkLst>
        </pc:spChg>
        <pc:picChg chg="mod">
          <ac:chgData name="Seth Petry-Johnson" userId="9311b3db184b81f9" providerId="LiveId" clId="{E339180A-8434-4273-89C2-30D5E4ED6264}" dt="2022-12-11T19:30:23.547" v="2956" actId="13244"/>
          <ac:picMkLst>
            <pc:docMk/>
            <pc:sldMk cId="3853802771" sldId="285"/>
            <ac:picMk id="1026" creationId="{EAC89EF6-0BFE-254B-4A04-D59E05CBC5BB}"/>
          </ac:picMkLst>
        </pc:picChg>
      </pc:sldChg>
      <pc:sldChg chg="addSp modSp add mod">
        <pc:chgData name="Seth Petry-Johnson" userId="9311b3db184b81f9" providerId="LiveId" clId="{E339180A-8434-4273-89C2-30D5E4ED6264}" dt="2022-12-11T19:31:21.583" v="2966" actId="1076"/>
        <pc:sldMkLst>
          <pc:docMk/>
          <pc:sldMk cId="928402842" sldId="286"/>
        </pc:sldMkLst>
        <pc:spChg chg="mod">
          <ac:chgData name="Seth Petry-Johnson" userId="9311b3db184b81f9" providerId="LiveId" clId="{E339180A-8434-4273-89C2-30D5E4ED6264}" dt="2022-12-11T19:22:18.657" v="2868" actId="313"/>
          <ac:spMkLst>
            <pc:docMk/>
            <pc:sldMk cId="928402842" sldId="286"/>
            <ac:spMk id="10" creationId="{84E9B45C-FD8B-A6AA-A954-7104243F5866}"/>
          </ac:spMkLst>
        </pc:spChg>
        <pc:picChg chg="add mod">
          <ac:chgData name="Seth Petry-Johnson" userId="9311b3db184b81f9" providerId="LiveId" clId="{E339180A-8434-4273-89C2-30D5E4ED6264}" dt="2022-12-11T19:31:21.583" v="2966" actId="1076"/>
          <ac:picMkLst>
            <pc:docMk/>
            <pc:sldMk cId="928402842" sldId="286"/>
            <ac:picMk id="3" creationId="{740769DF-0BD1-E78B-3682-0D7DCADBA877}"/>
          </ac:picMkLst>
        </pc:picChg>
        <pc:picChg chg="mod">
          <ac:chgData name="Seth Petry-Johnson" userId="9311b3db184b81f9" providerId="LiveId" clId="{E339180A-8434-4273-89C2-30D5E4ED6264}" dt="2022-12-11T19:30:20.946" v="2955" actId="13244"/>
          <ac:picMkLst>
            <pc:docMk/>
            <pc:sldMk cId="928402842" sldId="286"/>
            <ac:picMk id="1026" creationId="{EAC89EF6-0BFE-254B-4A04-D59E05CBC5BB}"/>
          </ac:picMkLst>
        </pc:picChg>
      </pc:sldChg>
      <pc:sldChg chg="addSp delSp modSp add mod modTransition">
        <pc:chgData name="Seth Petry-Johnson" userId="9311b3db184b81f9" providerId="LiveId" clId="{E339180A-8434-4273-89C2-30D5E4ED6264}" dt="2022-12-11T19:37:37.940" v="3030" actId="14100"/>
        <pc:sldMkLst>
          <pc:docMk/>
          <pc:sldMk cId="3175250804" sldId="287"/>
        </pc:sldMkLst>
        <pc:spChg chg="add mod ord">
          <ac:chgData name="Seth Petry-Johnson" userId="9311b3db184b81f9" providerId="LiveId" clId="{E339180A-8434-4273-89C2-30D5E4ED6264}" dt="2022-12-11T19:30:03.593" v="2950" actId="13244"/>
          <ac:spMkLst>
            <pc:docMk/>
            <pc:sldMk cId="3175250804" sldId="287"/>
            <ac:spMk id="2" creationId="{DDD44ABD-8BED-B6C8-6367-9571B8A7AF91}"/>
          </ac:spMkLst>
        </pc:spChg>
        <pc:spChg chg="mod">
          <ac:chgData name="Seth Petry-Johnson" userId="9311b3db184b81f9" providerId="LiveId" clId="{E339180A-8434-4273-89C2-30D5E4ED6264}" dt="2022-12-11T19:29:18.826" v="2913" actId="20577"/>
          <ac:spMkLst>
            <pc:docMk/>
            <pc:sldMk cId="3175250804" sldId="287"/>
            <ac:spMk id="9" creationId="{E88CF3C7-B705-6AC2-41A3-42A7C6E23B4B}"/>
          </ac:spMkLst>
        </pc:spChg>
        <pc:spChg chg="del mod">
          <ac:chgData name="Seth Petry-Johnson" userId="9311b3db184b81f9" providerId="LiveId" clId="{E339180A-8434-4273-89C2-30D5E4ED6264}" dt="2022-12-11T19:22:42.904" v="2872" actId="478"/>
          <ac:spMkLst>
            <pc:docMk/>
            <pc:sldMk cId="3175250804" sldId="287"/>
            <ac:spMk id="10" creationId="{84E9B45C-FD8B-A6AA-A954-7104243F5866}"/>
          </ac:spMkLst>
        </pc:spChg>
        <pc:picChg chg="add mod">
          <ac:chgData name="Seth Petry-Johnson" userId="9311b3db184b81f9" providerId="LiveId" clId="{E339180A-8434-4273-89C2-30D5E4ED6264}" dt="2022-12-11T19:30:51.665" v="2960" actId="1076"/>
          <ac:picMkLst>
            <pc:docMk/>
            <pc:sldMk cId="3175250804" sldId="287"/>
            <ac:picMk id="3" creationId="{8FFDCA1E-E581-A8D6-ACA7-35136997732A}"/>
          </ac:picMkLst>
        </pc:picChg>
        <pc:picChg chg="add mod">
          <ac:chgData name="Seth Petry-Johnson" userId="9311b3db184b81f9" providerId="LiveId" clId="{E339180A-8434-4273-89C2-30D5E4ED6264}" dt="2022-12-11T19:31:11.114" v="2962" actId="1076"/>
          <ac:picMkLst>
            <pc:docMk/>
            <pc:sldMk cId="3175250804" sldId="287"/>
            <ac:picMk id="5" creationId="{E067DD8C-569A-380A-0C26-65399409A21A}"/>
          </ac:picMkLst>
        </pc:picChg>
        <pc:picChg chg="add mod">
          <ac:chgData name="Seth Petry-Johnson" userId="9311b3db184b81f9" providerId="LiveId" clId="{E339180A-8434-4273-89C2-30D5E4ED6264}" dt="2022-12-11T19:37:37.940" v="3030" actId="14100"/>
          <ac:picMkLst>
            <pc:docMk/>
            <pc:sldMk cId="3175250804" sldId="287"/>
            <ac:picMk id="6" creationId="{403AE315-9311-1FE7-48B9-D04DA01CC215}"/>
          </ac:picMkLst>
        </pc:picChg>
        <pc:picChg chg="del mod">
          <ac:chgData name="Seth Petry-Johnson" userId="9311b3db184b81f9" providerId="LiveId" clId="{E339180A-8434-4273-89C2-30D5E4ED6264}" dt="2022-12-11T19:30:12.576" v="2952" actId="478"/>
          <ac:picMkLst>
            <pc:docMk/>
            <pc:sldMk cId="3175250804" sldId="287"/>
            <ac:picMk id="1026" creationId="{EAC89EF6-0BFE-254B-4A04-D59E05CBC5BB}"/>
          </ac:picMkLst>
        </pc:picChg>
      </pc:sldChg>
      <pc:sldChg chg="addSp delSp modSp add mod modTransition">
        <pc:chgData name="Seth Petry-Johnson" userId="9311b3db184b81f9" providerId="LiveId" clId="{E339180A-8434-4273-89C2-30D5E4ED6264}" dt="2022-12-11T19:39:34.677" v="3078" actId="1076"/>
        <pc:sldMkLst>
          <pc:docMk/>
          <pc:sldMk cId="124630977" sldId="288"/>
        </pc:sldMkLst>
        <pc:spChg chg="add mod">
          <ac:chgData name="Seth Petry-Johnson" userId="9311b3db184b81f9" providerId="LiveId" clId="{E339180A-8434-4273-89C2-30D5E4ED6264}" dt="2022-12-11T19:33:53.392" v="3018" actId="20577"/>
          <ac:spMkLst>
            <pc:docMk/>
            <pc:sldMk cId="124630977" sldId="288"/>
            <ac:spMk id="4" creationId="{446BC7C5-80B4-D11C-E371-E5E03B5512F3}"/>
          </ac:spMkLst>
        </pc:spChg>
        <pc:picChg chg="del">
          <ac:chgData name="Seth Petry-Johnson" userId="9311b3db184b81f9" providerId="LiveId" clId="{E339180A-8434-4273-89C2-30D5E4ED6264}" dt="2022-12-11T19:33:21.592" v="2975" actId="478"/>
          <ac:picMkLst>
            <pc:docMk/>
            <pc:sldMk cId="124630977" sldId="288"/>
            <ac:picMk id="3" creationId="{8FFDCA1E-E581-A8D6-ACA7-35136997732A}"/>
          </ac:picMkLst>
        </pc:picChg>
        <pc:picChg chg="mod">
          <ac:chgData name="Seth Petry-Johnson" userId="9311b3db184b81f9" providerId="LiveId" clId="{E339180A-8434-4273-89C2-30D5E4ED6264}" dt="2022-12-11T19:37:19.313" v="3025" actId="14100"/>
          <ac:picMkLst>
            <pc:docMk/>
            <pc:sldMk cId="124630977" sldId="288"/>
            <ac:picMk id="5" creationId="{E067DD8C-569A-380A-0C26-65399409A21A}"/>
          </ac:picMkLst>
        </pc:picChg>
        <pc:picChg chg="add mod">
          <ac:chgData name="Seth Petry-Johnson" userId="9311b3db184b81f9" providerId="LiveId" clId="{E339180A-8434-4273-89C2-30D5E4ED6264}" dt="2022-12-11T19:39:34.677" v="3078" actId="1076"/>
          <ac:picMkLst>
            <pc:docMk/>
            <pc:sldMk cId="124630977" sldId="288"/>
            <ac:picMk id="6" creationId="{A92E26D6-0B1D-7838-C397-F3AE02CFCFE7}"/>
          </ac:picMkLst>
        </pc:picChg>
        <pc:picChg chg="add mod">
          <ac:chgData name="Seth Petry-Johnson" userId="9311b3db184b81f9" providerId="LiveId" clId="{E339180A-8434-4273-89C2-30D5E4ED6264}" dt="2022-12-11T19:37:28.275" v="3027" actId="1076"/>
          <ac:picMkLst>
            <pc:docMk/>
            <pc:sldMk cId="124630977" sldId="288"/>
            <ac:picMk id="2050" creationId="{1F444CC3-32B5-1B20-111F-223A78936F22}"/>
          </ac:picMkLst>
        </pc:picChg>
      </pc:sldChg>
      <pc:sldChg chg="addSp delSp modSp add mod">
        <pc:chgData name="Seth Petry-Johnson" userId="9311b3db184b81f9" providerId="LiveId" clId="{E339180A-8434-4273-89C2-30D5E4ED6264}" dt="2022-12-11T19:41:28.623" v="3218" actId="1038"/>
        <pc:sldMkLst>
          <pc:docMk/>
          <pc:sldMk cId="4270234225" sldId="289"/>
        </pc:sldMkLst>
        <pc:spChg chg="add mod">
          <ac:chgData name="Seth Petry-Johnson" userId="9311b3db184b81f9" providerId="LiveId" clId="{E339180A-8434-4273-89C2-30D5E4ED6264}" dt="2022-12-11T19:38:42.608" v="3070" actId="20577"/>
          <ac:spMkLst>
            <pc:docMk/>
            <pc:sldMk cId="4270234225" sldId="289"/>
            <ac:spMk id="3" creationId="{2F7DCF5C-CAB6-C1C1-51CF-B15435BE6662}"/>
          </ac:spMkLst>
        </pc:spChg>
        <pc:picChg chg="del">
          <ac:chgData name="Seth Petry-Johnson" userId="9311b3db184b81f9" providerId="LiveId" clId="{E339180A-8434-4273-89C2-30D5E4ED6264}" dt="2022-12-11T19:38:49.225" v="3071" actId="478"/>
          <ac:picMkLst>
            <pc:docMk/>
            <pc:sldMk cId="4270234225" sldId="289"/>
            <ac:picMk id="5" creationId="{E067DD8C-569A-380A-0C26-65399409A21A}"/>
          </ac:picMkLst>
        </pc:picChg>
        <pc:picChg chg="add mod">
          <ac:chgData name="Seth Petry-Johnson" userId="9311b3db184b81f9" providerId="LiveId" clId="{E339180A-8434-4273-89C2-30D5E4ED6264}" dt="2022-12-11T19:39:26.121" v="3075" actId="1076"/>
          <ac:picMkLst>
            <pc:docMk/>
            <pc:sldMk cId="4270234225" sldId="289"/>
            <ac:picMk id="8" creationId="{76AB621B-0CF6-D0B8-1706-483406CAA32B}"/>
          </ac:picMkLst>
        </pc:picChg>
        <pc:picChg chg="add mod">
          <ac:chgData name="Seth Petry-Johnson" userId="9311b3db184b81f9" providerId="LiveId" clId="{E339180A-8434-4273-89C2-30D5E4ED6264}" dt="2022-12-11T19:41:28.623" v="3218" actId="1038"/>
          <ac:picMkLst>
            <pc:docMk/>
            <pc:sldMk cId="4270234225" sldId="289"/>
            <ac:picMk id="10" creationId="{873C1CEF-E38C-4A61-93F2-751FE155694A}"/>
          </ac:picMkLst>
        </pc:picChg>
        <pc:picChg chg="mod">
          <ac:chgData name="Seth Petry-Johnson" userId="9311b3db184b81f9" providerId="LiveId" clId="{E339180A-8434-4273-89C2-30D5E4ED6264}" dt="2022-12-11T19:38:53.562" v="3073" actId="1076"/>
          <ac:picMkLst>
            <pc:docMk/>
            <pc:sldMk cId="4270234225" sldId="289"/>
            <ac:picMk id="2050" creationId="{1F444CC3-32B5-1B20-111F-223A78936F22}"/>
          </ac:picMkLst>
        </pc:picChg>
      </pc:sldChg>
      <pc:sldChg chg="addSp delSp modSp add mod">
        <pc:chgData name="Seth Petry-Johnson" userId="9311b3db184b81f9" providerId="LiveId" clId="{E339180A-8434-4273-89C2-30D5E4ED6264}" dt="2022-12-11T19:41:22.946" v="3155" actId="1076"/>
        <pc:sldMkLst>
          <pc:docMk/>
          <pc:sldMk cId="2371626536" sldId="290"/>
        </pc:sldMkLst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2" creationId="{DDD44ABD-8BED-B6C8-6367-9571B8A7AF91}"/>
          </ac:spMkLst>
        </pc:spChg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3" creationId="{2F7DCF5C-CAB6-C1C1-51CF-B15435BE6662}"/>
          </ac:spMkLst>
        </pc:spChg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4" creationId="{446BC7C5-80B4-D11C-E371-E5E03B5512F3}"/>
          </ac:spMkLst>
        </pc:spChg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7" creationId="{92E72BFE-14C5-649B-F391-73BA9BBC18F2}"/>
          </ac:spMkLst>
        </pc:spChg>
        <pc:spChg chg="mod">
          <ac:chgData name="Seth Petry-Johnson" userId="9311b3db184b81f9" providerId="LiveId" clId="{E339180A-8434-4273-89C2-30D5E4ED6264}" dt="2022-12-11T19:41:13.641" v="3152" actId="1076"/>
          <ac:spMkLst>
            <pc:docMk/>
            <pc:sldMk cId="2371626536" sldId="290"/>
            <ac:spMk id="9" creationId="{E88CF3C7-B705-6AC2-41A3-42A7C6E23B4B}"/>
          </ac:spMkLst>
        </pc:spChg>
        <pc:picChg chg="mod">
          <ac:chgData name="Seth Petry-Johnson" userId="9311b3db184b81f9" providerId="LiveId" clId="{E339180A-8434-4273-89C2-30D5E4ED6264}" dt="2022-12-11T19:41:13.641" v="3152" actId="1076"/>
          <ac:picMkLst>
            <pc:docMk/>
            <pc:sldMk cId="2371626536" sldId="290"/>
            <ac:picMk id="8" creationId="{76AB621B-0CF6-D0B8-1706-483406CAA32B}"/>
          </ac:picMkLst>
        </pc:picChg>
        <pc:picChg chg="del">
          <ac:chgData name="Seth Petry-Johnson" userId="9311b3db184b81f9" providerId="LiveId" clId="{E339180A-8434-4273-89C2-30D5E4ED6264}" dt="2022-12-11T19:40:54.792" v="3081" actId="478"/>
          <ac:picMkLst>
            <pc:docMk/>
            <pc:sldMk cId="2371626536" sldId="290"/>
            <ac:picMk id="2050" creationId="{1F444CC3-32B5-1B20-111F-223A78936F22}"/>
          </ac:picMkLst>
        </pc:picChg>
        <pc:picChg chg="add mod">
          <ac:chgData name="Seth Petry-Johnson" userId="9311b3db184b81f9" providerId="LiveId" clId="{E339180A-8434-4273-89C2-30D5E4ED6264}" dt="2022-12-11T19:41:22.946" v="3155" actId="1076"/>
          <ac:picMkLst>
            <pc:docMk/>
            <pc:sldMk cId="2371626536" sldId="290"/>
            <ac:picMk id="3074" creationId="{598FF2ED-9927-FEDC-B634-A13FB382A60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BE-4AFF-83DA-8DF542C647E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BE-4AFF-83DA-8DF542C647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BE-4AFF-83DA-8DF542C647EC}"/>
              </c:ext>
            </c:extLst>
          </c:dPt>
          <c:cat>
            <c:strRef>
              <c:f>Sheet1!$A$2:$A$4</c:f>
              <c:strCache>
                <c:ptCount val="2"/>
                <c:pt idx="0">
                  <c:v>Burnt</c:v>
                </c:pt>
                <c:pt idx="1">
                  <c:v>Not Burnt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BE-4AFF-83DA-8DF542C64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B130-3845-5177-7149-38BF9FE88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B3CFC-93D3-819E-3611-B9610D735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FBCFD-7E2E-A461-AB5D-3A6DA13B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9349-9989-5863-7F3C-4F1885C1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DCE88-089B-F571-DA57-6EB2837D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AA89-746E-3BEC-26BB-030AAD79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8A098-86ED-CE98-E0E8-B491A649F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949E-63BB-A28D-A142-B77DF702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CF55-D0C4-CACE-E27B-796F6B7D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76EC-9988-E40B-C2F1-84B1DF40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7276A-320C-D797-F1D0-6812C1968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7CD16-8309-ECB2-5E08-86ABD5B52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3118B-F345-DBB8-B2D1-E1D7FCE1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3779-DAA4-3446-A487-AD38EAB0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55E6-B8F1-94BB-210F-964BF116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9F61-A2ED-CB5C-D6AD-11E9BC49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775A-FE52-A537-8D73-73290614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47362-1EE2-54EB-A683-29B18E93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E427C-54F7-96D5-4A06-144CEEF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78F1D-D01C-C7B4-29C5-03056701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01B2-2C19-D373-FB68-4185AEE4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6E5D-8399-E692-2322-5B5CC555F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86F7D-D6B6-BB47-FBFF-E7058812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B0618-10DE-CC69-34A8-7159B5B4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36A54-FC93-ACD0-EA86-E51F6BF8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D98-B256-B5E5-0695-696DCB79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2965-99B3-E5C9-83A8-ABBBBDA39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8258E-F53D-485C-428A-4D91C6BDA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2D50C-7E2F-909D-5054-5EA11035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AD23A-C8F9-7944-DB75-C57C0D88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00AF4-F08A-E833-CF75-2F6A005D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C10-39CC-886B-D5F2-D3497D66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7907F-DEDC-F25C-A448-B5E5C840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6032C-3B98-992E-4903-30169FDAF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A6DA-1E14-B77D-D380-B6BF9ACE3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E54C2-CED8-E95A-2C9E-31B0C0D73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B6E8A-F67F-6910-30C4-46F8ABD4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82E69-00C4-CFBD-53B3-B85B3B61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F8618-2688-9575-B95C-1EA3C59A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6633-B569-C73A-6285-C305CA2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DFEF8-8CB0-F6D6-B121-17ACA6DA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B85C-7707-B00D-930B-7C7A8530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A07A-2FC0-2BDA-2DDD-B45FCD66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538-EF86-A1D5-AB04-2EBDF437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C8C6A-1135-0CD1-0966-675AFBBC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C983-823D-C0B7-85EE-2AD6881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1F5-1019-5008-12DD-A7F64C1C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5E74-05EB-39D0-718E-877C1A2D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D1D5B-8818-8821-9DEC-D0F4BD24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AF674-8F3A-744A-960A-C3A6765E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75635-897A-A594-808E-4B6DD00D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CAE97-2884-F89E-FFB3-152782D7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5AC2-15FC-3341-D0A6-F388752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A8EE0-2E73-25A4-4D8A-CB37B06D7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3CD9-E485-E015-62A4-59F5C1EEC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A2032-7476-94BB-BB1F-1F127B8C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F2D13-D03C-D8EA-AD1D-ED909F15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C37DC-DD46-15CA-B95C-A6C1E4EF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1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0AE1C-D98C-66D6-0937-633E3327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60F36-E418-7187-ACE6-B28F3412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D420-549A-1DF8-66D9-BCC2F221C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BEDA-D42C-4DE8-A1B9-824AF150F50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7E1C-EEF7-78F2-5048-F26D22122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76D69-F2B5-A7A5-21F6-A9B845D4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2402-63D7-415A-88FA-B21A0973A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797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0" y="2106078"/>
            <a:ext cx="1658785" cy="1247802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985" y="2497740"/>
            <a:ext cx="1140477" cy="412375"/>
          </a:xfrm>
          <a:prstGeom prst="rect">
            <a:avLst/>
          </a:prstGeom>
        </p:spPr>
      </p:pic>
      <p:sp>
        <p:nvSpPr>
          <p:cNvPr id="2" name="!!Bio">
            <a:extLst>
              <a:ext uri="{FF2B5EF4-FFF2-40B4-BE49-F238E27FC236}">
                <a16:creationId xmlns:a16="http://schemas.microsoft.com/office/drawing/2014/main" id="{C741D839-79F8-211E-7ECC-6F3613D01928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0755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50" y="1640210"/>
            <a:ext cx="3348207" cy="5217789"/>
          </a:xfrm>
          <a:prstGeom prst="rect">
            <a:avLst/>
          </a:prstGeom>
        </p:spPr>
      </p:pic>
      <p:pic>
        <p:nvPicPr>
          <p:cNvPr id="10" name="!!North">
            <a:extLst>
              <a:ext uri="{FF2B5EF4-FFF2-40B4-BE49-F238E27FC236}">
                <a16:creationId xmlns:a16="http://schemas.microsoft.com/office/drawing/2014/main" id="{62EE8BB3-0908-AE1E-DFF3-05E8A8B5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02" y="6967594"/>
            <a:ext cx="1587995" cy="2341505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559927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50" y="3276599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53" y="1640210"/>
            <a:ext cx="3538674" cy="5217789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" y="3276600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671511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7141035" y="3013045"/>
            <a:ext cx="3873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92831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5999" y="4815533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 accompany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chronic unmanaged stress</a:t>
            </a: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the workplace</a:t>
            </a:r>
          </a:p>
        </p:txBody>
      </p:sp>
      <p:sp>
        <p:nvSpPr>
          <p:cNvPr id="2" name="Red script 2">
            <a:extLst>
              <a:ext uri="{FF2B5EF4-FFF2-40B4-BE49-F238E27FC236}">
                <a16:creationId xmlns:a16="http://schemas.microsoft.com/office/drawing/2014/main" id="{027E8A3F-1077-D637-BEBA-823F5C8D287D}"/>
              </a:ext>
            </a:extLst>
          </p:cNvPr>
          <p:cNvSpPr txBox="1"/>
          <p:nvPr/>
        </p:nvSpPr>
        <p:spPr>
          <a:xfrm>
            <a:off x="6096000" y="3013045"/>
            <a:ext cx="6095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syndrome is a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group of symptoms</a:t>
            </a:r>
            <a:b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 consistently occur together</a:t>
            </a:r>
          </a:p>
        </p:txBody>
      </p:sp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6096000" y="1641445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</a:t>
            </a:r>
            <a:r>
              <a:rPr lang="en-US" sz="28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syndrome</a:t>
            </a: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</a:p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a specific diagnosis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8" name="!!Red box">
            <a:extLst>
              <a:ext uri="{FF2B5EF4-FFF2-40B4-BE49-F238E27FC236}">
                <a16:creationId xmlns:a16="http://schemas.microsoft.com/office/drawing/2014/main" id="{C6FC20BE-7F32-7380-F245-641B0342FC50}"/>
              </a:ext>
            </a:extLst>
          </p:cNvPr>
          <p:cNvSpPr/>
          <p:nvPr/>
        </p:nvSpPr>
        <p:spPr bwMode="auto">
          <a:xfrm>
            <a:off x="7516755" y="5708310"/>
            <a:ext cx="3087746" cy="436232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705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0913" y="32766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3956" y="23450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89863" y="10763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Pervasive feeling of exhaustion</a:t>
            </a:r>
          </a:p>
        </p:txBody>
      </p:sp>
    </p:spTree>
    <p:extLst>
      <p:ext uri="{BB962C8B-B14F-4D97-AF65-F5344CB8AC3E}">
        <p14:creationId xmlns:p14="http://schemas.microsoft.com/office/powerpoint/2010/main" val="603553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4948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Hard to get out of bed in the</a:t>
            </a:r>
            <a:b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morning</a:t>
            </a:r>
          </a:p>
        </p:txBody>
      </p:sp>
    </p:spTree>
    <p:extLst>
      <p:ext uri="{BB962C8B-B14F-4D97-AF65-F5344CB8AC3E}">
        <p14:creationId xmlns:p14="http://schemas.microsoft.com/office/powerpoint/2010/main" val="3558779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Loss of interest in leisure activities</a:t>
            </a:r>
          </a:p>
        </p:txBody>
      </p:sp>
    </p:spTree>
    <p:extLst>
      <p:ext uri="{BB962C8B-B14F-4D97-AF65-F5344CB8AC3E}">
        <p14:creationId xmlns:p14="http://schemas.microsoft.com/office/powerpoint/2010/main" val="3853802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C89EF6-0BFE-254B-4A04-D59E05CB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25884"/>
            <a:ext cx="6096000" cy="42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  <a:b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9B45C-FD8B-A6AA-A954-7104243F5866}"/>
              </a:ext>
            </a:extLst>
          </p:cNvPr>
          <p:cNvSpPr txBox="1"/>
          <p:nvPr/>
        </p:nvSpPr>
        <p:spPr>
          <a:xfrm>
            <a:off x="525352" y="3253507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Withdrawal from relationships /</a:t>
            </a:r>
          </a:p>
          <a:p>
            <a:r>
              <a:rPr lang="en-US" sz="2400" dirty="0">
                <a:solidFill>
                  <a:srgbClr val="C00000"/>
                </a:solidFill>
                <a:latin typeface="Segoe Print" panose="02000600000000000000" pitchFamily="2" charset="0"/>
              </a:rPr>
              <a:t>“No fun to be around”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769DF-0BD1-E78B-3682-0D7DCAD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6" y="6858000"/>
            <a:ext cx="2114936" cy="1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02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DCA1E-E581-A8D6-ACA7-351369977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1816101" cy="12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310" y="1546251"/>
            <a:ext cx="5525271" cy="3877216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403AE315-9311-1FE7-48B9-D04DA01C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6794500"/>
            <a:ext cx="2031999" cy="1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5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DD8C-569A-380A-0C26-65399409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858000"/>
            <a:ext cx="1774439" cy="1245167"/>
          </a:xfrm>
          <a:prstGeom prst="rect">
            <a:avLst/>
          </a:prstGeom>
        </p:spPr>
      </p:pic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4" y="1633255"/>
            <a:ext cx="4829175" cy="38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E26D6-0B1D-7838-C397-F3AE02CF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35" y="6858000"/>
            <a:ext cx="860157" cy="8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80195-859F-2369-A0F3-0DD4CF87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399" y="6858000"/>
            <a:ext cx="1217357" cy="1217357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57" y="2137220"/>
            <a:ext cx="6275643" cy="4720780"/>
          </a:xfrm>
          <a:prstGeom prst="rect">
            <a:avLst/>
          </a:prstGeom>
        </p:spPr>
      </p:pic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9BB95A3C-1D14-AFEB-05D4-744E13D0680F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913574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-42307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-42307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-14271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-1171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444CC3-32B5-1B20-111F-223A7893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1" y="6851339"/>
            <a:ext cx="1422399" cy="11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33" y="1546251"/>
            <a:ext cx="4715533" cy="4715533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73C1CEF-E38C-4A61-93F2-751FE155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708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34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ist 2">
            <a:extLst>
              <a:ext uri="{FF2B5EF4-FFF2-40B4-BE49-F238E27FC236}">
                <a16:creationId xmlns:a16="http://schemas.microsoft.com/office/drawing/2014/main" id="{DDD44ABD-8BED-B6C8-6367-9571B8A7AF91}"/>
              </a:ext>
            </a:extLst>
          </p:cNvPr>
          <p:cNvSpPr txBox="1"/>
          <p:nvPr/>
        </p:nvSpPr>
        <p:spPr>
          <a:xfrm>
            <a:off x="6066393" y="2943880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Lowered resistance to illness</a:t>
            </a:r>
          </a:p>
        </p:txBody>
      </p:sp>
      <p:sp>
        <p:nvSpPr>
          <p:cNvPr id="9" name="!!List">
            <a:extLst>
              <a:ext uri="{FF2B5EF4-FFF2-40B4-BE49-F238E27FC236}">
                <a16:creationId xmlns:a16="http://schemas.microsoft.com/office/drawing/2014/main" id="{E88CF3C7-B705-6AC2-41A3-42A7C6E23B4B}"/>
              </a:ext>
            </a:extLst>
          </p:cNvPr>
          <p:cNvSpPr txBox="1"/>
          <p:nvPr/>
        </p:nvSpPr>
        <p:spPr>
          <a:xfrm>
            <a:off x="6066393" y="228446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Depleted energy reserves</a:t>
            </a:r>
          </a:p>
        </p:txBody>
      </p:sp>
      <p:sp>
        <p:nvSpPr>
          <p:cNvPr id="7" name="!!Red script 3">
            <a:extLst>
              <a:ext uri="{FF2B5EF4-FFF2-40B4-BE49-F238E27FC236}">
                <a16:creationId xmlns:a16="http://schemas.microsoft.com/office/drawing/2014/main" id="{92E72BFE-14C5-649B-F391-73BA9BBC18F2}"/>
              </a:ext>
            </a:extLst>
          </p:cNvPr>
          <p:cNvSpPr txBox="1"/>
          <p:nvPr/>
        </p:nvSpPr>
        <p:spPr>
          <a:xfrm>
            <a:off x="6094429" y="1546251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symptoms:</a:t>
            </a: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  <p:sp>
        <p:nvSpPr>
          <p:cNvPr id="4" name="!!List 2">
            <a:extLst>
              <a:ext uri="{FF2B5EF4-FFF2-40B4-BE49-F238E27FC236}">
                <a16:creationId xmlns:a16="http://schemas.microsoft.com/office/drawing/2014/main" id="{446BC7C5-80B4-D11C-E371-E5E03B5512F3}"/>
              </a:ext>
            </a:extLst>
          </p:cNvPr>
          <p:cNvSpPr txBox="1"/>
          <p:nvPr/>
        </p:nvSpPr>
        <p:spPr>
          <a:xfrm>
            <a:off x="6096990" y="3603297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dissatisfaction and pessimism</a:t>
            </a:r>
          </a:p>
        </p:txBody>
      </p:sp>
      <p:sp>
        <p:nvSpPr>
          <p:cNvPr id="3" name="!!List 2">
            <a:extLst>
              <a:ext uri="{FF2B5EF4-FFF2-40B4-BE49-F238E27FC236}">
                <a16:creationId xmlns:a16="http://schemas.microsoft.com/office/drawing/2014/main" id="{2F7DCF5C-CAB6-C1C1-51CF-B15435BE6662}"/>
              </a:ext>
            </a:extLst>
          </p:cNvPr>
          <p:cNvSpPr txBox="1"/>
          <p:nvPr/>
        </p:nvSpPr>
        <p:spPr>
          <a:xfrm>
            <a:off x="6108701" y="4693601"/>
            <a:ext cx="609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Increased absenteeism and inefficiency at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B621B-0CF6-D0B8-1706-483406CA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33" y="1546251"/>
            <a:ext cx="4715533" cy="4715533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98FF2ED-9927-FEDC-B634-A13FB382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" y="1807861"/>
            <a:ext cx="5119796" cy="38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26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 script">
            <a:extLst>
              <a:ext uri="{FF2B5EF4-FFF2-40B4-BE49-F238E27FC236}">
                <a16:creationId xmlns:a16="http://schemas.microsoft.com/office/drawing/2014/main" id="{5CA17C78-E8B0-05B8-58A4-958A7D73DB1B}"/>
              </a:ext>
            </a:extLst>
          </p:cNvPr>
          <p:cNvSpPr txBox="1"/>
          <p:nvPr/>
        </p:nvSpPr>
        <p:spPr>
          <a:xfrm>
            <a:off x="3556000" y="1863733"/>
            <a:ext cx="863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syndrome of three types of feelings:</a:t>
            </a:r>
          </a:p>
          <a:p>
            <a:endParaRPr lang="en-US" sz="2800" dirty="0">
              <a:solidFill>
                <a:srgbClr val="2D3E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 exhaustion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Depersonalization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Low personal accomplishment </a:t>
            </a:r>
          </a:p>
        </p:txBody>
      </p:sp>
      <p:pic>
        <p:nvPicPr>
          <p:cNvPr id="6" name="!!Veng">
            <a:extLst>
              <a:ext uri="{FF2B5EF4-FFF2-40B4-BE49-F238E27FC236}">
                <a16:creationId xmlns:a16="http://schemas.microsoft.com/office/drawing/2014/main" id="{BE8CEE9F-AC08-EEA5-3015-B6C25F44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7" y="6921500"/>
            <a:ext cx="2298151" cy="3581400"/>
          </a:xfrm>
          <a:prstGeom prst="rect">
            <a:avLst/>
          </a:prstGeom>
        </p:spPr>
      </p:pic>
      <p:pic>
        <p:nvPicPr>
          <p:cNvPr id="4" name="!!North">
            <a:extLst>
              <a:ext uri="{FF2B5EF4-FFF2-40B4-BE49-F238E27FC236}">
                <a16:creationId xmlns:a16="http://schemas.microsoft.com/office/drawing/2014/main" id="{E7A2CD9A-45C3-0135-CE3D-4B28F2C9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44" y="6904326"/>
            <a:ext cx="2428885" cy="35814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63" y="1914542"/>
            <a:ext cx="2776214" cy="3581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042939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Line4">
            <a:extLst>
              <a:ext uri="{FF2B5EF4-FFF2-40B4-BE49-F238E27FC236}">
                <a16:creationId xmlns:a16="http://schemas.microsoft.com/office/drawing/2014/main" id="{03583A7E-3765-D107-3A01-E6EFCF5484FE}"/>
              </a:ext>
            </a:extLst>
          </p:cNvPr>
          <p:cNvSpPr txBox="1"/>
          <p:nvPr/>
        </p:nvSpPr>
        <p:spPr>
          <a:xfrm>
            <a:off x="12299073" y="37716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7" name="!!Line3">
            <a:extLst>
              <a:ext uri="{FF2B5EF4-FFF2-40B4-BE49-F238E27FC236}">
                <a16:creationId xmlns:a16="http://schemas.microsoft.com/office/drawing/2014/main" id="{2F641987-0A70-8ADC-3F2A-273770BBCC73}"/>
              </a:ext>
            </a:extLst>
          </p:cNvPr>
          <p:cNvSpPr txBox="1"/>
          <p:nvPr/>
        </p:nvSpPr>
        <p:spPr>
          <a:xfrm>
            <a:off x="12299074" y="32289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4" name="!!Line2">
            <a:extLst>
              <a:ext uri="{FF2B5EF4-FFF2-40B4-BE49-F238E27FC236}">
                <a16:creationId xmlns:a16="http://schemas.microsoft.com/office/drawing/2014/main" id="{974B9456-834A-99C1-64DF-5815F90CE84A}"/>
              </a:ext>
            </a:extLst>
          </p:cNvPr>
          <p:cNvSpPr txBox="1"/>
          <p:nvPr/>
        </p:nvSpPr>
        <p:spPr>
          <a:xfrm>
            <a:off x="12299074" y="26862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64C135A8-3F50-3A22-826F-D3C362912273}"/>
              </a:ext>
            </a:extLst>
          </p:cNvPr>
          <p:cNvSpPr txBox="1"/>
          <p:nvPr/>
        </p:nvSpPr>
        <p:spPr>
          <a:xfrm>
            <a:off x="12299074" y="19766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6184900" y="501730"/>
            <a:ext cx="6095010" cy="635627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Lady face down">
            <a:extLst>
              <a:ext uri="{FF2B5EF4-FFF2-40B4-BE49-F238E27FC236}">
                <a16:creationId xmlns:a16="http://schemas.microsoft.com/office/drawing/2014/main" id="{85501352-A254-7D86-0EC2-AEC5185A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18128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861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Battery">
            <a:extLst>
              <a:ext uri="{FF2B5EF4-FFF2-40B4-BE49-F238E27FC236}">
                <a16:creationId xmlns:a16="http://schemas.microsoft.com/office/drawing/2014/main" id="{97C8B542-123E-9F46-F1A4-4B757826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26" y="3844686"/>
            <a:ext cx="1140477" cy="1133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3F0FC-4EFE-983A-1FB9-366BE41D935C}"/>
              </a:ext>
            </a:extLst>
          </p:cNvPr>
          <p:cNvSpPr txBox="1"/>
          <p:nvPr/>
        </p:nvSpPr>
        <p:spPr>
          <a:xfrm>
            <a:off x="2149863" y="1827379"/>
            <a:ext cx="789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Burnout is a state of </a:t>
            </a:r>
          </a:p>
          <a:p>
            <a:pPr algn="ctr"/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emotional, physical, and mental exhaustion</a:t>
            </a:r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algn="ctr"/>
            <a:r>
              <a:rPr lang="en-US" sz="2400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caused by </a:t>
            </a:r>
            <a:r>
              <a:rPr lang="en-US" sz="2400" b="1" dirty="0">
                <a:solidFill>
                  <a:srgbClr val="2D3E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excessive and prolonged stress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5687AF-21C6-966D-2EF6-A7A26FA1F843}"/>
              </a:ext>
            </a:extLst>
          </p:cNvPr>
          <p:cNvSpPr/>
          <p:nvPr/>
        </p:nvSpPr>
        <p:spPr bwMode="auto">
          <a:xfrm>
            <a:off x="4700235" y="2591476"/>
            <a:ext cx="4316765" cy="421838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398FD-DC4B-1D9F-4885-72A1CEAAE360}"/>
              </a:ext>
            </a:extLst>
          </p:cNvPr>
          <p:cNvSpPr txBox="1"/>
          <p:nvPr/>
        </p:nvSpPr>
        <p:spPr>
          <a:xfrm>
            <a:off x="5380775" y="3239184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9378F-2678-58F2-57D5-C436F6BD3D38}"/>
              </a:ext>
            </a:extLst>
          </p:cNvPr>
          <p:cNvSpPr txBox="1"/>
          <p:nvPr/>
        </p:nvSpPr>
        <p:spPr>
          <a:xfrm>
            <a:off x="6673617" y="3740183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Politics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D04E9-F534-D2B9-2B2B-739043250E14}"/>
              </a:ext>
            </a:extLst>
          </p:cNvPr>
          <p:cNvSpPr txBox="1"/>
          <p:nvPr/>
        </p:nvSpPr>
        <p:spPr>
          <a:xfrm>
            <a:off x="6847563" y="4271693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Family stress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8CA80-506D-12FE-8ED8-846C11B72CFC}"/>
              </a:ext>
            </a:extLst>
          </p:cNvPr>
          <p:cNvSpPr txBox="1"/>
          <p:nvPr/>
        </p:nvSpPr>
        <p:spPr>
          <a:xfrm>
            <a:off x="5380775" y="515722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Turnover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28D5B-C902-30AD-D06E-E89CF36FDBAA}"/>
              </a:ext>
            </a:extLst>
          </p:cNvPr>
          <p:cNvSpPr txBox="1"/>
          <p:nvPr/>
        </p:nvSpPr>
        <p:spPr>
          <a:xfrm>
            <a:off x="3794835" y="47780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WFH / RTO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941A8-F0B3-BCF3-8A5F-0CCA525E4591}"/>
              </a:ext>
            </a:extLst>
          </p:cNvPr>
          <p:cNvSpPr txBox="1"/>
          <p:nvPr/>
        </p:nvSpPr>
        <p:spPr>
          <a:xfrm>
            <a:off x="3391733" y="4271693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Job insecurity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58764-8BFC-2AAE-D150-742AAB8D8C91}"/>
              </a:ext>
            </a:extLst>
          </p:cNvPr>
          <p:cNvSpPr txBox="1"/>
          <p:nvPr/>
        </p:nvSpPr>
        <p:spPr>
          <a:xfrm>
            <a:off x="6673617" y="477058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Adulting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BCE4C-AF66-DBFB-ACCF-2380734C8442}"/>
              </a:ext>
            </a:extLst>
          </p:cNvPr>
          <p:cNvSpPr txBox="1"/>
          <p:nvPr/>
        </p:nvSpPr>
        <p:spPr>
          <a:xfrm>
            <a:off x="4253295" y="3740183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Segoe Print" panose="02000600000000000000" pitchFamily="2" charset="0"/>
              </a:rPr>
              <a:t>Inflation</a:t>
            </a:r>
          </a:p>
        </p:txBody>
      </p:sp>
      <p:sp>
        <p:nvSpPr>
          <p:cNvPr id="2" name="!!Header bar">
            <a:extLst>
              <a:ext uri="{FF2B5EF4-FFF2-40B4-BE49-F238E27FC236}">
                <a16:creationId xmlns:a16="http://schemas.microsoft.com/office/drawing/2014/main" id="{1C1B3A04-F750-0034-FB6E-13D918F2058F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6123165" y="-31369"/>
            <a:ext cx="609501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13830" y="-92924"/>
            <a:ext cx="609501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94659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2121980"/>
            <a:ext cx="12192000" cy="4736020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386" y="2162869"/>
            <a:ext cx="4738114" cy="4738114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9A065-08A2-8B3F-B621-3AE20C62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493" y="6896100"/>
            <a:ext cx="1874007" cy="1409700"/>
          </a:xfrm>
          <a:prstGeom prst="rect">
            <a:avLst/>
          </a:prstGeom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-53340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Battery">
            <a:extLst>
              <a:ext uri="{FF2B5EF4-FFF2-40B4-BE49-F238E27FC236}">
                <a16:creationId xmlns:a16="http://schemas.microsoft.com/office/drawing/2014/main" id="{787378B6-7A7E-5A64-D75B-FE0B8CC7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485" y="2497740"/>
            <a:ext cx="1140477" cy="412375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B13862B7-7CBB-0463-F6BB-A19C226C1FD7}"/>
              </a:ext>
            </a:extLst>
          </p:cNvPr>
          <p:cNvSpPr txBox="1"/>
          <p:nvPr/>
        </p:nvSpPr>
        <p:spPr>
          <a:xfrm>
            <a:off x="3067545" y="1632009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  <a:endParaRPr lang="en-US" sz="2400" dirty="0">
              <a:solidFill>
                <a:srgbClr val="C00000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3048495" y="89483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than just a bad day!</a:t>
            </a:r>
            <a:endParaRPr lang="en-US" sz="3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3048495" y="262374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715687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Stat">
            <a:extLst>
              <a:ext uri="{FF2B5EF4-FFF2-40B4-BE49-F238E27FC236}">
                <a16:creationId xmlns:a16="http://schemas.microsoft.com/office/drawing/2014/main" id="{146A02C0-BDA9-3510-FB17-DE4A07484677}"/>
              </a:ext>
            </a:extLst>
          </p:cNvPr>
          <p:cNvSpPr txBox="1"/>
          <p:nvPr/>
        </p:nvSpPr>
        <p:spPr>
          <a:xfrm>
            <a:off x="8039100" y="3228945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76%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E2C06E9-32F4-79ED-8657-D026E3AF6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402135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!!Stat head">
            <a:extLst>
              <a:ext uri="{FF2B5EF4-FFF2-40B4-BE49-F238E27FC236}">
                <a16:creationId xmlns:a16="http://schemas.microsoft.com/office/drawing/2014/main" id="{063C382F-52BF-A70A-D7C7-41A23E120FB2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worker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D8AD1-2A30-35BC-267E-35AB685AE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892806"/>
            <a:ext cx="1409701" cy="1409701"/>
          </a:xfrm>
          <a:prstGeom prst="rect">
            <a:avLst/>
          </a:prstGeom>
        </p:spPr>
      </p:pic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Header bar">
            <a:extLst>
              <a:ext uri="{FF2B5EF4-FFF2-40B4-BE49-F238E27FC236}">
                <a16:creationId xmlns:a16="http://schemas.microsoft.com/office/drawing/2014/main" id="{A8D0EBCA-137E-ADF9-58E9-0BB84D306F4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D01ED77C-41FE-85E7-E3E2-4A66E9D7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3" name="!!Bio">
            <a:extLst>
              <a:ext uri="{FF2B5EF4-FFF2-40B4-BE49-F238E27FC236}">
                <a16:creationId xmlns:a16="http://schemas.microsoft.com/office/drawing/2014/main" id="{0264A4E4-A0FA-5DB2-A3E2-71033FD7104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6" name="!!Subtitle">
            <a:extLst>
              <a:ext uri="{FF2B5EF4-FFF2-40B4-BE49-F238E27FC236}">
                <a16:creationId xmlns:a16="http://schemas.microsoft.com/office/drawing/2014/main" id="{88B9FB4D-C2C3-2EB0-453B-EDA709C1F054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5" name="!!Title - Burnout">
            <a:extLst>
              <a:ext uri="{FF2B5EF4-FFF2-40B4-BE49-F238E27FC236}">
                <a16:creationId xmlns:a16="http://schemas.microsoft.com/office/drawing/2014/main" id="{5EFC0F82-E8B5-4413-FAD9-87B175385641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540114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4" grpId="0">
        <p:bldAsOne/>
      </p:bldGraphic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565F358-6526-5164-C4D2-2B148DEBA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806704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!!Stat">
            <a:extLst>
              <a:ext uri="{FF2B5EF4-FFF2-40B4-BE49-F238E27FC236}">
                <a16:creationId xmlns:a16="http://schemas.microsoft.com/office/drawing/2014/main" id="{0560E0B1-9247-E414-2F98-A0DB276D5F11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9%</a:t>
            </a:r>
          </a:p>
        </p:txBody>
      </p:sp>
      <p:sp>
        <p:nvSpPr>
          <p:cNvPr id="16" name="!!Stat head">
            <a:extLst>
              <a:ext uri="{FF2B5EF4-FFF2-40B4-BE49-F238E27FC236}">
                <a16:creationId xmlns:a16="http://schemas.microsoft.com/office/drawing/2014/main" id="{635412F5-906F-3AD5-347E-79EF595E8637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reporting </a:t>
            </a:r>
            <a:r>
              <a:rPr lang="en-US" sz="3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r>
              <a:rPr lang="en-US" sz="3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 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Header bar">
            <a:extLst>
              <a:ext uri="{FF2B5EF4-FFF2-40B4-BE49-F238E27FC236}">
                <a16:creationId xmlns:a16="http://schemas.microsoft.com/office/drawing/2014/main" id="{A573119F-14AA-60C6-C8C4-F2D698AB5D6D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3BDB2C2F-43AA-1DA4-37B1-0C973847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D6C405B7-7353-305C-9F19-9A6EBB1DF90D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5E06B13C-3836-33B2-90A4-03611456AD4E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9E50C909-D3BE-203C-82C2-54BFDF372954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325194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7530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4" y="7331045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71185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68915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2C5E3D-F50F-EA36-BE46-107FE2ABA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548166"/>
              </p:ext>
            </p:extLst>
          </p:nvPr>
        </p:nvGraphicFramePr>
        <p:xfrm>
          <a:off x="6093373" y="2108250"/>
          <a:ext cx="6095010" cy="3326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!!Stat">
            <a:extLst>
              <a:ext uri="{FF2B5EF4-FFF2-40B4-BE49-F238E27FC236}">
                <a16:creationId xmlns:a16="http://schemas.microsoft.com/office/drawing/2014/main" id="{3702D69B-A66F-8057-17E3-D0FF889D55B9}"/>
              </a:ext>
            </a:extLst>
          </p:cNvPr>
          <p:cNvSpPr txBox="1"/>
          <p:nvPr/>
        </p:nvSpPr>
        <p:spPr>
          <a:xfrm>
            <a:off x="6994612" y="32289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0" name="!!Stat head">
            <a:extLst>
              <a:ext uri="{FF2B5EF4-FFF2-40B4-BE49-F238E27FC236}">
                <a16:creationId xmlns:a16="http://schemas.microsoft.com/office/drawing/2014/main" id="{DBEF711D-002A-5BB3-7417-D7F2A6466315}"/>
              </a:ext>
            </a:extLst>
          </p:cNvPr>
          <p:cNvSpPr txBox="1"/>
          <p:nvPr/>
        </p:nvSpPr>
        <p:spPr>
          <a:xfrm>
            <a:off x="6123165" y="8093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Header bar">
            <a:extLst>
              <a:ext uri="{FF2B5EF4-FFF2-40B4-BE49-F238E27FC236}">
                <a16:creationId xmlns:a16="http://schemas.microsoft.com/office/drawing/2014/main" id="{68035FF0-8CF4-0ABA-B50E-F2C116DD2D09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!!Battery">
            <a:extLst>
              <a:ext uri="{FF2B5EF4-FFF2-40B4-BE49-F238E27FC236}">
                <a16:creationId xmlns:a16="http://schemas.microsoft.com/office/drawing/2014/main" id="{73568DFA-3800-5642-A883-BA38057E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3" name="!!Bio">
            <a:extLst>
              <a:ext uri="{FF2B5EF4-FFF2-40B4-BE49-F238E27FC236}">
                <a16:creationId xmlns:a16="http://schemas.microsoft.com/office/drawing/2014/main" id="{95201253-EEE9-0D91-F5F4-DB5D5E7A9A8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4" name="!!Subtitle">
            <a:extLst>
              <a:ext uri="{FF2B5EF4-FFF2-40B4-BE49-F238E27FC236}">
                <a16:creationId xmlns:a16="http://schemas.microsoft.com/office/drawing/2014/main" id="{E6B05607-8A2E-D70E-E513-C5B8A2C41A41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5" name="!!Title - Burnout">
            <a:extLst>
              <a:ext uri="{FF2B5EF4-FFF2-40B4-BE49-F238E27FC236}">
                <a16:creationId xmlns:a16="http://schemas.microsoft.com/office/drawing/2014/main" id="{C1BD437E-4816-0053-C2D2-5E94863476B7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2336221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0" y="481696"/>
            <a:ext cx="609501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Line4">
            <a:extLst>
              <a:ext uri="{FF2B5EF4-FFF2-40B4-BE49-F238E27FC236}">
                <a16:creationId xmlns:a16="http://schemas.microsoft.com/office/drawing/2014/main" id="{C55C2FE7-7BCE-6387-7AB6-C70C5E40E1A3}"/>
              </a:ext>
            </a:extLst>
          </p:cNvPr>
          <p:cNvSpPr txBox="1"/>
          <p:nvPr/>
        </p:nvSpPr>
        <p:spPr>
          <a:xfrm>
            <a:off x="7079373" y="4228831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Treating / managing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5" name="!!Line3">
            <a:extLst>
              <a:ext uri="{FF2B5EF4-FFF2-40B4-BE49-F238E27FC236}">
                <a16:creationId xmlns:a16="http://schemas.microsoft.com/office/drawing/2014/main" id="{E1B07496-DA7B-40A4-CBF8-0395F0E90F22}"/>
              </a:ext>
            </a:extLst>
          </p:cNvPr>
          <p:cNvSpPr txBox="1"/>
          <p:nvPr/>
        </p:nvSpPr>
        <p:spPr>
          <a:xfrm>
            <a:off x="7079373" y="3646248"/>
            <a:ext cx="4142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Diagnosing and evaluating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7079374" y="3092659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D3E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burnout</a:t>
            </a:r>
            <a:endParaRPr lang="en-US" sz="2000" dirty="0">
              <a:solidFill>
                <a:srgbClr val="2D3E50"/>
              </a:solidFill>
            </a:endParaRPr>
          </a:p>
        </p:txBody>
      </p:sp>
      <p:sp>
        <p:nvSpPr>
          <p:cNvPr id="18" name="!!Line1">
            <a:extLst>
              <a:ext uri="{FF2B5EF4-FFF2-40B4-BE49-F238E27FC236}">
                <a16:creationId xmlns:a16="http://schemas.microsoft.com/office/drawing/2014/main" id="{8710874D-A014-04B9-AD9A-7CA07F100927}"/>
              </a:ext>
            </a:extLst>
          </p:cNvPr>
          <p:cNvSpPr txBox="1"/>
          <p:nvPr/>
        </p:nvSpPr>
        <p:spPr>
          <a:xfrm>
            <a:off x="7079374" y="251007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Today’s agenda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7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Stat">
            <a:extLst>
              <a:ext uri="{FF2B5EF4-FFF2-40B4-BE49-F238E27FC236}">
                <a16:creationId xmlns:a16="http://schemas.microsoft.com/office/drawing/2014/main" id="{9027AFE3-8CBF-02DC-65B4-10B0067980AE}"/>
              </a:ext>
            </a:extLst>
          </p:cNvPr>
          <p:cNvSpPr txBox="1"/>
          <p:nvPr/>
        </p:nvSpPr>
        <p:spPr>
          <a:xfrm>
            <a:off x="6994612" y="1552545"/>
            <a:ext cx="448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 in 10</a:t>
            </a:r>
          </a:p>
        </p:txBody>
      </p:sp>
      <p:sp>
        <p:nvSpPr>
          <p:cNvPr id="14" name="!!Stat head">
            <a:extLst>
              <a:ext uri="{FF2B5EF4-FFF2-40B4-BE49-F238E27FC236}">
                <a16:creationId xmlns:a16="http://schemas.microsoft.com/office/drawing/2014/main" id="{3C779189-E1AC-1729-8BD2-8EF0D2A8B2C3}"/>
              </a:ext>
            </a:extLst>
          </p:cNvPr>
          <p:cNvSpPr txBox="1"/>
          <p:nvPr/>
        </p:nvSpPr>
        <p:spPr>
          <a:xfrm>
            <a:off x="6123165" y="529961"/>
            <a:ext cx="6095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Employed Americans w/ </a:t>
            </a:r>
            <a:b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ideas for reducing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178461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919597">
            <a:off x="2636514" y="6808216"/>
            <a:ext cx="1082921" cy="1397000"/>
          </a:xfrm>
          <a:prstGeom prst="rect">
            <a:avLst/>
          </a:prstGeom>
        </p:spPr>
      </p:pic>
      <p:sp>
        <p:nvSpPr>
          <p:cNvPr id="8" name="!!Gray bg">
            <a:extLst>
              <a:ext uri="{FF2B5EF4-FFF2-40B4-BE49-F238E27FC236}">
                <a16:creationId xmlns:a16="http://schemas.microsoft.com/office/drawing/2014/main" id="{98021589-8EA4-E579-67D0-A26C50FF359D}"/>
              </a:ext>
            </a:extLst>
          </p:cNvPr>
          <p:cNvSpPr/>
          <p:nvPr/>
        </p:nvSpPr>
        <p:spPr>
          <a:xfrm>
            <a:off x="-3416300" y="481696"/>
            <a:ext cx="3352800" cy="6376304"/>
          </a:xfrm>
          <a:prstGeom prst="rect">
            <a:avLst/>
          </a:prstGeom>
          <a:solidFill>
            <a:srgbClr val="D1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pic>
        <p:nvPicPr>
          <p:cNvPr id="7" name="!!Lady face down">
            <a:extLst>
              <a:ext uri="{FF2B5EF4-FFF2-40B4-BE49-F238E27FC236}">
                <a16:creationId xmlns:a16="http://schemas.microsoft.com/office/drawing/2014/main" id="{053611BD-C1D2-5E7A-CAC4-C1672094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553903" y="2121980"/>
            <a:ext cx="5494405" cy="47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687916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Veng">
            <a:extLst>
              <a:ext uri="{FF2B5EF4-FFF2-40B4-BE49-F238E27FC236}">
                <a16:creationId xmlns:a16="http://schemas.microsoft.com/office/drawing/2014/main" id="{125B01E7-D8DC-046A-CD63-6798AD21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99939">
            <a:off x="8898959" y="7046622"/>
            <a:ext cx="920220" cy="736600"/>
          </a:xfrm>
          <a:prstGeom prst="rect">
            <a:avLst/>
          </a:prstGeom>
        </p:spPr>
      </p:pic>
      <p:pic>
        <p:nvPicPr>
          <p:cNvPr id="3" name="!!MBI">
            <a:extLst>
              <a:ext uri="{FF2B5EF4-FFF2-40B4-BE49-F238E27FC236}">
                <a16:creationId xmlns:a16="http://schemas.microsoft.com/office/drawing/2014/main" id="{38172FAD-0D69-3160-7A68-CEFCFF62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879600"/>
            <a:ext cx="3859135" cy="4978400"/>
          </a:xfrm>
          <a:prstGeom prst="rect">
            <a:avLst/>
          </a:prstGeom>
        </p:spPr>
      </p:pic>
      <p:sp>
        <p:nvSpPr>
          <p:cNvPr id="17" name="!!Line2">
            <a:extLst>
              <a:ext uri="{FF2B5EF4-FFF2-40B4-BE49-F238E27FC236}">
                <a16:creationId xmlns:a16="http://schemas.microsoft.com/office/drawing/2014/main" id="{2ADA3B25-6CB7-397C-4739-56F0EB629BF3}"/>
              </a:ext>
            </a:extLst>
          </p:cNvPr>
          <p:cNvSpPr txBox="1"/>
          <p:nvPr/>
        </p:nvSpPr>
        <p:spPr>
          <a:xfrm>
            <a:off x="4267201" y="845510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3E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Understanding burnout</a:t>
            </a:r>
          </a:p>
        </p:txBody>
      </p:sp>
      <p:sp>
        <p:nvSpPr>
          <p:cNvPr id="16" name="!!Header bar">
            <a:extLst>
              <a:ext uri="{FF2B5EF4-FFF2-40B4-BE49-F238E27FC236}">
                <a16:creationId xmlns:a16="http://schemas.microsoft.com/office/drawing/2014/main" id="{E45E5E9C-8FD2-70F6-8736-3E3D0BED0DE8}"/>
              </a:ext>
            </a:extLst>
          </p:cNvPr>
          <p:cNvSpPr/>
          <p:nvPr/>
        </p:nvSpPr>
        <p:spPr>
          <a:xfrm>
            <a:off x="0" y="0"/>
            <a:ext cx="12192000" cy="5017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Battery">
            <a:extLst>
              <a:ext uri="{FF2B5EF4-FFF2-40B4-BE49-F238E27FC236}">
                <a16:creationId xmlns:a16="http://schemas.microsoft.com/office/drawing/2014/main" id="{84219955-590F-E1E1-C5C6-382F4B11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" y="33632"/>
            <a:ext cx="1079752" cy="394400"/>
          </a:xfrm>
          <a:prstGeom prst="rect">
            <a:avLst/>
          </a:prstGeom>
        </p:spPr>
      </p:pic>
      <p:sp>
        <p:nvSpPr>
          <p:cNvPr id="20" name="!!Bio">
            <a:extLst>
              <a:ext uri="{FF2B5EF4-FFF2-40B4-BE49-F238E27FC236}">
                <a16:creationId xmlns:a16="http://schemas.microsoft.com/office/drawing/2014/main" id="{A572DE1D-C7E7-EB7E-8F69-8B71425AA474}"/>
              </a:ext>
            </a:extLst>
          </p:cNvPr>
          <p:cNvSpPr txBox="1"/>
          <p:nvPr/>
        </p:nvSpPr>
        <p:spPr>
          <a:xfrm>
            <a:off x="7595590" y="0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Seth Petry-Johnson</a:t>
            </a:r>
          </a:p>
        </p:txBody>
      </p:sp>
      <p:sp>
        <p:nvSpPr>
          <p:cNvPr id="21" name="!!Subtitle">
            <a:extLst>
              <a:ext uri="{FF2B5EF4-FFF2-40B4-BE49-F238E27FC236}">
                <a16:creationId xmlns:a16="http://schemas.microsoft.com/office/drawing/2014/main" id="{1B8473A6-931E-195B-0A23-48E8D32E9517}"/>
              </a:ext>
            </a:extLst>
          </p:cNvPr>
          <p:cNvSpPr txBox="1"/>
          <p:nvPr/>
        </p:nvSpPr>
        <p:spPr>
          <a:xfrm>
            <a:off x="1804390" y="-41524"/>
            <a:ext cx="6095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more than just a bad day!</a:t>
            </a:r>
          </a:p>
        </p:txBody>
      </p:sp>
      <p:sp>
        <p:nvSpPr>
          <p:cNvPr id="22" name="!!Title - Burnout">
            <a:extLst>
              <a:ext uri="{FF2B5EF4-FFF2-40B4-BE49-F238E27FC236}">
                <a16:creationId xmlns:a16="http://schemas.microsoft.com/office/drawing/2014/main" id="{460BD0B4-BC7C-A546-6B1E-86D3BFBA595D}"/>
              </a:ext>
            </a:extLst>
          </p:cNvPr>
          <p:cNvSpPr txBox="1"/>
          <p:nvPr/>
        </p:nvSpPr>
        <p:spPr>
          <a:xfrm>
            <a:off x="-1066305" y="-72301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371213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4871</TotalTime>
  <Words>570</Words>
  <Application>Microsoft Office PowerPoint</Application>
  <PresentationFormat>Widescreen</PresentationFormat>
  <Paragraphs>161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Roboto Black</vt:lpstr>
      <vt:lpstr>Roboto Light</vt:lpstr>
      <vt:lpstr>Roboto Thin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Petry-Johnson</dc:creator>
  <cp:lastModifiedBy>Seth Petry-Johnson</cp:lastModifiedBy>
  <cp:revision>3</cp:revision>
  <dcterms:created xsi:type="dcterms:W3CDTF">2022-12-07T14:28:07Z</dcterms:created>
  <dcterms:modified xsi:type="dcterms:W3CDTF">2022-12-11T19:42:04Z</dcterms:modified>
</cp:coreProperties>
</file>